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8.xml" ContentType="application/vnd.openxmlformats-officedocument.theme+xml"/>
  <Override PartName="/ppt/tags/tag372.xml" ContentType="application/vnd.openxmlformats-officedocument.presentationml.tags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3" r:id="rId4"/>
    <p:sldMasterId id="2147483890" r:id="rId5"/>
    <p:sldMasterId id="2147483915" r:id="rId6"/>
    <p:sldMasterId id="2147483928" r:id="rId7"/>
    <p:sldMasterId id="2147483941" r:id="rId8"/>
    <p:sldMasterId id="2147483960" r:id="rId9"/>
    <p:sldMasterId id="2147484002" r:id="rId10"/>
    <p:sldMasterId id="2147483673" r:id="rId11"/>
  </p:sldMasterIdLst>
  <p:notesMasterIdLst>
    <p:notesMasterId r:id="rId19"/>
  </p:notesMasterIdLst>
  <p:sldIdLst>
    <p:sldId id="2147469361" r:id="rId12"/>
    <p:sldId id="2147469358" r:id="rId13"/>
    <p:sldId id="2147469362" r:id="rId14"/>
    <p:sldId id="2147469363" r:id="rId15"/>
    <p:sldId id="2147469364" r:id="rId16"/>
    <p:sldId id="2147469365" r:id="rId17"/>
    <p:sldId id="2147469366" r:id="rId18"/>
  </p:sldIdLst>
  <p:sldSz cx="12192000" cy="6858000"/>
  <p:notesSz cx="7102475" cy="9388475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3B7F667-D484-BD08-4788-AB569E16ADF0}" name="Raúl Izquierdo" initials="RI" userId="S::rizquierdof@bcp.com.pe::ffaa9221-8f6f-4f38-b313-8bc103172095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dro Garcia" initials="PG" lastIdx="1" clrIdx="0">
    <p:extLst>
      <p:ext uri="{19B8F6BF-5375-455C-9EA6-DF929625EA0E}">
        <p15:presenceInfo xmlns:p15="http://schemas.microsoft.com/office/powerpoint/2012/main" userId="S::Pedro_Garcia@mckinsey.com::b41336d8-205e-429b-bec4-7f234f6b2cff" providerId="AD"/>
      </p:ext>
    </p:extLst>
  </p:cmAuthor>
  <p:cmAuthor id="2" name="Cristina Barrantes Suyoc" initials="CBS" lastIdx="1" clrIdx="1">
    <p:extLst>
      <p:ext uri="{19B8F6BF-5375-455C-9EA6-DF929625EA0E}">
        <p15:presenceInfo xmlns:p15="http://schemas.microsoft.com/office/powerpoint/2012/main" userId="S::cristinabarrantes@bcp.com.pe::df8f7eb1-4604-41de-acb0-b55c2a7f4e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493"/>
    <a:srgbClr val="13547E"/>
    <a:srgbClr val="08C67E"/>
    <a:srgbClr val="7A81FF"/>
    <a:srgbClr val="723E9F"/>
    <a:srgbClr val="009051"/>
    <a:srgbClr val="FFDDDD"/>
    <a:srgbClr val="FFC1C1"/>
    <a:srgbClr val="D4ECBA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B6D190-B600-49B9-8027-197F941CDD92}" v="9" dt="2024-01-09T19:21:33.4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46F890A9-2807-4EBB-B81D-B2AA78EC7F39}" styleName="Estilo oscuro 2 - Énfasis 5/Énfasis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7292A2E-F333-43FB-9621-5CBBE7FDCDCB}" styleName="Estilo claro 2 - Acento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E171933-4619-4E11-9A3F-F7608DF75F80}" styleName="Estilo medio 1 - Énfasis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736" autoAdjust="0"/>
  </p:normalViewPr>
  <p:slideViewPr>
    <p:cSldViewPr snapToGrid="0">
      <p:cViewPr varScale="1">
        <p:scale>
          <a:sx n="64" d="100"/>
          <a:sy n="64" d="100"/>
        </p:scale>
        <p:origin x="72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2725" y="0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3397F-D168-7E4C-959C-03F52148DBAF}" type="datetimeFigureOut">
              <a:rPr lang="en-US" smtClean="0"/>
              <a:t>6/23/2025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518025"/>
            <a:ext cx="5683250" cy="36972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2725" y="8918575"/>
            <a:ext cx="3078163" cy="469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30DA1F-EA67-734A-A0BE-5C2A9C72F3C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49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0DA1F-EA67-734A-A0BE-5C2A9C72F3C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81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Rating bcp4 negocios ya esta cargándose al DDV, ajustar arquitectura.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0DA1F-EA67-734A-A0BE-5C2A9C72F3C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51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71E0A3-2A32-A8BE-BA59-C3C627569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50A2FA4-18EC-21AF-70C9-EC07B7644B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5C1730D-E657-3A70-720D-9E2AD4D92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D5A22E5-7D67-CB69-A057-63DC4C22DD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30DA1F-EA67-734A-A0BE-5C2A9C72F3C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96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3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22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0.bin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24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2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25.jpe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3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25.jpe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4.bin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tags" Target="../tags/tag67.xml"/><Relationship Id="rId7" Type="http://schemas.openxmlformats.org/officeDocument/2006/relationships/oleObject" Target="../embeddings/oleObject15.bin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69.xml"/><Relationship Id="rId4" Type="http://schemas.openxmlformats.org/officeDocument/2006/relationships/tags" Target="../tags/tag68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13" Type="http://schemas.openxmlformats.org/officeDocument/2006/relationships/tags" Target="../tags/tag82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tags" Target="../tags/tag81.xml"/><Relationship Id="rId17" Type="http://schemas.openxmlformats.org/officeDocument/2006/relationships/image" Target="../media/image26.emf"/><Relationship Id="rId2" Type="http://schemas.openxmlformats.org/officeDocument/2006/relationships/tags" Target="../tags/tag71.xml"/><Relationship Id="rId16" Type="http://schemas.openxmlformats.org/officeDocument/2006/relationships/oleObject" Target="../embeddings/oleObject16.bin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tags" Target="../tags/tag80.xml"/><Relationship Id="rId5" Type="http://schemas.openxmlformats.org/officeDocument/2006/relationships/tags" Target="../tags/tag74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79.xml"/><Relationship Id="rId4" Type="http://schemas.openxmlformats.org/officeDocument/2006/relationships/tags" Target="../tags/tag73.xml"/><Relationship Id="rId9" Type="http://schemas.openxmlformats.org/officeDocument/2006/relationships/tags" Target="../tags/tag78.xml"/><Relationship Id="rId14" Type="http://schemas.openxmlformats.org/officeDocument/2006/relationships/tags" Target="../tags/tag83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86.xml"/><Relationship Id="rId7" Type="http://schemas.openxmlformats.org/officeDocument/2006/relationships/tags" Target="../tags/tag90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10" Type="http://schemas.openxmlformats.org/officeDocument/2006/relationships/image" Target="../media/image26.emf"/><Relationship Id="rId4" Type="http://schemas.openxmlformats.org/officeDocument/2006/relationships/tags" Target="../tags/tag87.xml"/><Relationship Id="rId9" Type="http://schemas.openxmlformats.org/officeDocument/2006/relationships/oleObject" Target="../embeddings/oleObject17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8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image" Target="../media/image27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4.pn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28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29.jpe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24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image" Target="../media/image17.jpe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25.bin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tags" Target="../tags/tag124.xml"/><Relationship Id="rId7" Type="http://schemas.openxmlformats.org/officeDocument/2006/relationships/oleObject" Target="../embeddings/oleObject26.bin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126.xml"/><Relationship Id="rId4" Type="http://schemas.openxmlformats.org/officeDocument/2006/relationships/tags" Target="../tags/tag125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134.xml"/><Relationship Id="rId13" Type="http://schemas.openxmlformats.org/officeDocument/2006/relationships/tags" Target="../tags/tag139.xml"/><Relationship Id="rId3" Type="http://schemas.openxmlformats.org/officeDocument/2006/relationships/tags" Target="../tags/tag129.xml"/><Relationship Id="rId7" Type="http://schemas.openxmlformats.org/officeDocument/2006/relationships/tags" Target="../tags/tag133.xml"/><Relationship Id="rId12" Type="http://schemas.openxmlformats.org/officeDocument/2006/relationships/tags" Target="../tags/tag138.xml"/><Relationship Id="rId2" Type="http://schemas.openxmlformats.org/officeDocument/2006/relationships/tags" Target="../tags/tag128.xml"/><Relationship Id="rId16" Type="http://schemas.openxmlformats.org/officeDocument/2006/relationships/image" Target="../media/image30.emf"/><Relationship Id="rId1" Type="http://schemas.openxmlformats.org/officeDocument/2006/relationships/tags" Target="../tags/tag127.xml"/><Relationship Id="rId6" Type="http://schemas.openxmlformats.org/officeDocument/2006/relationships/tags" Target="../tags/tag132.xml"/><Relationship Id="rId11" Type="http://schemas.openxmlformats.org/officeDocument/2006/relationships/tags" Target="../tags/tag137.xml"/><Relationship Id="rId5" Type="http://schemas.openxmlformats.org/officeDocument/2006/relationships/tags" Target="../tags/tag131.xml"/><Relationship Id="rId15" Type="http://schemas.openxmlformats.org/officeDocument/2006/relationships/oleObject" Target="../embeddings/oleObject27.bin"/><Relationship Id="rId10" Type="http://schemas.openxmlformats.org/officeDocument/2006/relationships/tags" Target="../tags/tag136.xml"/><Relationship Id="rId4" Type="http://schemas.openxmlformats.org/officeDocument/2006/relationships/tags" Target="../tags/tag130.xml"/><Relationship Id="rId9" Type="http://schemas.openxmlformats.org/officeDocument/2006/relationships/tags" Target="../tags/tag135.xml"/><Relationship Id="rId14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tags" Target="../tags/tag142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9" Type="http://schemas.openxmlformats.org/officeDocument/2006/relationships/image" Target="../media/image30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46.xml"/><Relationship Id="rId4" Type="http://schemas.openxmlformats.org/officeDocument/2006/relationships/image" Target="../media/image30.emf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tags" Target="../tags/tag149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tags" Target="../tags/tag150.xml"/><Relationship Id="rId9" Type="http://schemas.openxmlformats.org/officeDocument/2006/relationships/image" Target="../media/image30.emf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13" Type="http://schemas.openxmlformats.org/officeDocument/2006/relationships/image" Target="../media/image8.png"/><Relationship Id="rId18" Type="http://schemas.openxmlformats.org/officeDocument/2006/relationships/image" Target="../media/image13.sv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7.svg"/><Relationship Id="rId17" Type="http://schemas.openxmlformats.org/officeDocument/2006/relationships/image" Target="../media/image12.png"/><Relationship Id="rId2" Type="http://schemas.openxmlformats.org/officeDocument/2006/relationships/tags" Target="../tags/tag24.xml"/><Relationship Id="rId16" Type="http://schemas.openxmlformats.org/officeDocument/2006/relationships/image" Target="../media/image11.svg"/><Relationship Id="rId20" Type="http://schemas.openxmlformats.org/officeDocument/2006/relationships/image" Target="../media/image15.svg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6.png"/><Relationship Id="rId5" Type="http://schemas.openxmlformats.org/officeDocument/2006/relationships/tags" Target="../tags/tag27.xml"/><Relationship Id="rId15" Type="http://schemas.openxmlformats.org/officeDocument/2006/relationships/image" Target="../media/image10.png"/><Relationship Id="rId10" Type="http://schemas.openxmlformats.org/officeDocument/2006/relationships/image" Target="../media/image5.emf"/><Relationship Id="rId19" Type="http://schemas.openxmlformats.org/officeDocument/2006/relationships/image" Target="../media/image14.png"/><Relationship Id="rId4" Type="http://schemas.openxmlformats.org/officeDocument/2006/relationships/tags" Target="../tags/tag26.xml"/><Relationship Id="rId9" Type="http://schemas.openxmlformats.org/officeDocument/2006/relationships/oleObject" Target="../embeddings/oleObject4.bin"/><Relationship Id="rId14" Type="http://schemas.openxmlformats.org/officeDocument/2006/relationships/image" Target="../media/image9.sv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1.bin"/><Relationship Id="rId3" Type="http://schemas.openxmlformats.org/officeDocument/2006/relationships/tags" Target="../tags/tag15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9" Type="http://schemas.openxmlformats.org/officeDocument/2006/relationships/image" Target="../media/image3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image" Target="../media/image27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3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7" Type="http://schemas.openxmlformats.org/officeDocument/2006/relationships/image" Target="../media/image4.png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image" Target="../media/image3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4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image" Target="../media/image28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5.bin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83.xml"/><Relationship Id="rId1" Type="http://schemas.openxmlformats.org/officeDocument/2006/relationships/tags" Target="../tags/tag182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36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85.xml"/><Relationship Id="rId1" Type="http://schemas.openxmlformats.org/officeDocument/2006/relationships/tags" Target="../tags/tag184.xml"/><Relationship Id="rId6" Type="http://schemas.openxmlformats.org/officeDocument/2006/relationships/image" Target="../media/image29.jpe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37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image" Target="../media/image17.jpe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38.bin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tags" Target="../tags/tag190.xml"/><Relationship Id="rId7" Type="http://schemas.openxmlformats.org/officeDocument/2006/relationships/oleObject" Target="../embeddings/oleObject39.bin"/><Relationship Id="rId2" Type="http://schemas.openxmlformats.org/officeDocument/2006/relationships/tags" Target="../tags/tag189.xml"/><Relationship Id="rId1" Type="http://schemas.openxmlformats.org/officeDocument/2006/relationships/tags" Target="../tags/tag188.xml"/><Relationship Id="rId6" Type="http://schemas.openxmlformats.org/officeDocument/2006/relationships/slideMaster" Target="../slideMasters/slideMaster4.xml"/><Relationship Id="rId5" Type="http://schemas.openxmlformats.org/officeDocument/2006/relationships/tags" Target="../tags/tag192.xml"/><Relationship Id="rId4" Type="http://schemas.openxmlformats.org/officeDocument/2006/relationships/tags" Target="../tags/tag191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13" Type="http://schemas.openxmlformats.org/officeDocument/2006/relationships/tags" Target="../tags/tag205.xml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12" Type="http://schemas.openxmlformats.org/officeDocument/2006/relationships/tags" Target="../tags/tag204.xml"/><Relationship Id="rId2" Type="http://schemas.openxmlformats.org/officeDocument/2006/relationships/tags" Target="../tags/tag194.xml"/><Relationship Id="rId16" Type="http://schemas.openxmlformats.org/officeDocument/2006/relationships/image" Target="../media/image30.emf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tags" Target="../tags/tag203.xml"/><Relationship Id="rId5" Type="http://schemas.openxmlformats.org/officeDocument/2006/relationships/tags" Target="../tags/tag197.xml"/><Relationship Id="rId15" Type="http://schemas.openxmlformats.org/officeDocument/2006/relationships/oleObject" Target="../embeddings/oleObject40.bin"/><Relationship Id="rId10" Type="http://schemas.openxmlformats.org/officeDocument/2006/relationships/tags" Target="../tags/tag202.xml"/><Relationship Id="rId4" Type="http://schemas.openxmlformats.org/officeDocument/2006/relationships/tags" Target="../tags/tag196.xml"/><Relationship Id="rId9" Type="http://schemas.openxmlformats.org/officeDocument/2006/relationships/tags" Target="../tags/tag201.xml"/><Relationship Id="rId14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tags" Target="../tags/tag208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9" Type="http://schemas.openxmlformats.org/officeDocument/2006/relationships/image" Target="../media/image30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212.xml"/><Relationship Id="rId4" Type="http://schemas.openxmlformats.org/officeDocument/2006/relationships/image" Target="../media/image30.emf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3.bin"/><Relationship Id="rId3" Type="http://schemas.openxmlformats.org/officeDocument/2006/relationships/tags" Target="../tags/tag215.xml"/><Relationship Id="rId7" Type="http://schemas.openxmlformats.org/officeDocument/2006/relationships/slideMaster" Target="../slideMasters/slideMaster4.xml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9" Type="http://schemas.openxmlformats.org/officeDocument/2006/relationships/image" Target="../media/image30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37.xml"/><Relationship Id="rId1" Type="http://schemas.openxmlformats.org/officeDocument/2006/relationships/tags" Target="../tags/tag236.xml"/><Relationship Id="rId6" Type="http://schemas.openxmlformats.org/officeDocument/2006/relationships/image" Target="../media/image32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45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34.png"/><Relationship Id="rId2" Type="http://schemas.openxmlformats.org/officeDocument/2006/relationships/tags" Target="../tags/tag239.xml"/><Relationship Id="rId1" Type="http://schemas.openxmlformats.org/officeDocument/2006/relationships/tags" Target="../tags/tag238.xml"/><Relationship Id="rId6" Type="http://schemas.openxmlformats.org/officeDocument/2006/relationships/image" Target="../media/image33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45.bin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41.xml"/><Relationship Id="rId1" Type="http://schemas.openxmlformats.org/officeDocument/2006/relationships/tags" Target="../tags/tag240.xml"/><Relationship Id="rId6" Type="http://schemas.openxmlformats.org/officeDocument/2006/relationships/image" Target="../media/image35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45.bin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37.jpeg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image" Target="../media/image36.jpe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46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37.jpeg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image" Target="../media/image36.jpe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46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37.jpeg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image" Target="../media/image36.jpe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46.bin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49.xml"/><Relationship Id="rId1" Type="http://schemas.openxmlformats.org/officeDocument/2006/relationships/tags" Target="../tags/tag248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47.bin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40.png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oleObject" Target="../embeddings/oleObject48.bin"/><Relationship Id="rId9" Type="http://schemas.openxmlformats.org/officeDocument/2006/relationships/image" Target="../media/image4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17.jpe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20.png"/><Relationship Id="rId2" Type="http://schemas.openxmlformats.org/officeDocument/2006/relationships/tags" Target="../tags/tag253.xml"/><Relationship Id="rId1" Type="http://schemas.openxmlformats.org/officeDocument/2006/relationships/tags" Target="../tags/tag252.xml"/><Relationship Id="rId6" Type="http://schemas.openxmlformats.org/officeDocument/2006/relationships/image" Target="../media/image19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9.bin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7" Type="http://schemas.openxmlformats.org/officeDocument/2006/relationships/image" Target="../media/image20.png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6" Type="http://schemas.openxmlformats.org/officeDocument/2006/relationships/image" Target="../media/image19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50.bin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51.bin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6" Type="http://schemas.openxmlformats.org/officeDocument/2006/relationships/image" Target="../media/image40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52.bin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61.xml"/><Relationship Id="rId1" Type="http://schemas.openxmlformats.org/officeDocument/2006/relationships/tags" Target="../tags/tag260.xml"/><Relationship Id="rId6" Type="http://schemas.openxmlformats.org/officeDocument/2006/relationships/image" Target="../media/image43.jpe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53.bin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63.xml"/><Relationship Id="rId1" Type="http://schemas.openxmlformats.org/officeDocument/2006/relationships/tags" Target="../tags/tag262.xml"/><Relationship Id="rId6" Type="http://schemas.openxmlformats.org/officeDocument/2006/relationships/image" Target="../media/image44.jpe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54.bin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55.bin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56.bin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286.xml"/><Relationship Id="rId1" Type="http://schemas.openxmlformats.org/officeDocument/2006/relationships/tags" Target="../tags/tag285.xml"/><Relationship Id="rId6" Type="http://schemas.openxmlformats.org/officeDocument/2006/relationships/image" Target="../media/image32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58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34.png"/><Relationship Id="rId2" Type="http://schemas.openxmlformats.org/officeDocument/2006/relationships/tags" Target="../tags/tag288.xml"/><Relationship Id="rId1" Type="http://schemas.openxmlformats.org/officeDocument/2006/relationships/tags" Target="../tags/tag287.xml"/><Relationship Id="rId6" Type="http://schemas.openxmlformats.org/officeDocument/2006/relationships/image" Target="../media/image33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59.bin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290.xml"/><Relationship Id="rId1" Type="http://schemas.openxmlformats.org/officeDocument/2006/relationships/tags" Target="../tags/tag289.xml"/><Relationship Id="rId6" Type="http://schemas.openxmlformats.org/officeDocument/2006/relationships/image" Target="../media/image35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60.bin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37.jpeg"/><Relationship Id="rId2" Type="http://schemas.openxmlformats.org/officeDocument/2006/relationships/tags" Target="../tags/tag292.xml"/><Relationship Id="rId1" Type="http://schemas.openxmlformats.org/officeDocument/2006/relationships/tags" Target="../tags/tag291.xml"/><Relationship Id="rId6" Type="http://schemas.openxmlformats.org/officeDocument/2006/relationships/image" Target="../media/image36.jpe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61.bin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37.jpeg"/><Relationship Id="rId2" Type="http://schemas.openxmlformats.org/officeDocument/2006/relationships/tags" Target="../tags/tag294.xml"/><Relationship Id="rId1" Type="http://schemas.openxmlformats.org/officeDocument/2006/relationships/tags" Target="../tags/tag293.xml"/><Relationship Id="rId6" Type="http://schemas.openxmlformats.org/officeDocument/2006/relationships/image" Target="../media/image36.jpe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46.bin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37.jpeg"/><Relationship Id="rId2" Type="http://schemas.openxmlformats.org/officeDocument/2006/relationships/tags" Target="../tags/tag296.xml"/><Relationship Id="rId1" Type="http://schemas.openxmlformats.org/officeDocument/2006/relationships/tags" Target="../tags/tag295.xml"/><Relationship Id="rId6" Type="http://schemas.openxmlformats.org/officeDocument/2006/relationships/image" Target="../media/image36.jpe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46.bin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298.xml"/><Relationship Id="rId1" Type="http://schemas.openxmlformats.org/officeDocument/2006/relationships/tags" Target="../tags/tag297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62.bin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40.png"/><Relationship Id="rId2" Type="http://schemas.openxmlformats.org/officeDocument/2006/relationships/tags" Target="../tags/tag300.xml"/><Relationship Id="rId1" Type="http://schemas.openxmlformats.org/officeDocument/2006/relationships/tags" Target="../tags/tag299.xml"/><Relationship Id="rId6" Type="http://schemas.openxmlformats.org/officeDocument/2006/relationships/image" Target="../media/image39.png"/><Relationship Id="rId5" Type="http://schemas.openxmlformats.org/officeDocument/2006/relationships/image" Target="../media/image38.emf"/><Relationship Id="rId4" Type="http://schemas.openxmlformats.org/officeDocument/2006/relationships/oleObject" Target="../embeddings/oleObject63.bin"/><Relationship Id="rId9" Type="http://schemas.openxmlformats.org/officeDocument/2006/relationships/image" Target="../media/image42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20.png"/><Relationship Id="rId2" Type="http://schemas.openxmlformats.org/officeDocument/2006/relationships/tags" Target="../tags/tag302.xml"/><Relationship Id="rId1" Type="http://schemas.openxmlformats.org/officeDocument/2006/relationships/tags" Target="../tags/tag301.xml"/><Relationship Id="rId6" Type="http://schemas.openxmlformats.org/officeDocument/2006/relationships/image" Target="../media/image19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7.bin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20.png"/><Relationship Id="rId2" Type="http://schemas.openxmlformats.org/officeDocument/2006/relationships/tags" Target="../tags/tag304.xml"/><Relationship Id="rId1" Type="http://schemas.openxmlformats.org/officeDocument/2006/relationships/tags" Target="../tags/tag303.xml"/><Relationship Id="rId6" Type="http://schemas.openxmlformats.org/officeDocument/2006/relationships/image" Target="../media/image19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7.bin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306.xml"/><Relationship Id="rId1" Type="http://schemas.openxmlformats.org/officeDocument/2006/relationships/tags" Target="../tags/tag305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47.bin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308.xml"/><Relationship Id="rId1" Type="http://schemas.openxmlformats.org/officeDocument/2006/relationships/tags" Target="../tags/tag307.xml"/><Relationship Id="rId6" Type="http://schemas.openxmlformats.org/officeDocument/2006/relationships/image" Target="../media/image40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7.bin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310.xml"/><Relationship Id="rId1" Type="http://schemas.openxmlformats.org/officeDocument/2006/relationships/tags" Target="../tags/tag309.xml"/><Relationship Id="rId6" Type="http://schemas.openxmlformats.org/officeDocument/2006/relationships/image" Target="../media/image43.jpe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46.bin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312.xml"/><Relationship Id="rId1" Type="http://schemas.openxmlformats.org/officeDocument/2006/relationships/tags" Target="../tags/tag311.xml"/><Relationship Id="rId6" Type="http://schemas.openxmlformats.org/officeDocument/2006/relationships/image" Target="../media/image44.jpe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64.bin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314.xml"/><Relationship Id="rId1" Type="http://schemas.openxmlformats.org/officeDocument/2006/relationships/tags" Target="../tags/tag313.xml"/><Relationship Id="rId5" Type="http://schemas.openxmlformats.org/officeDocument/2006/relationships/image" Target="../media/image38.emf"/><Relationship Id="rId4" Type="http://schemas.openxmlformats.org/officeDocument/2006/relationships/oleObject" Target="../embeddings/oleObject48.bin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316.xml"/><Relationship Id="rId1" Type="http://schemas.openxmlformats.org/officeDocument/2006/relationships/tags" Target="../tags/tag315.xml"/><Relationship Id="rId5" Type="http://schemas.openxmlformats.org/officeDocument/2006/relationships/image" Target="../media/image45.emf"/><Relationship Id="rId4" Type="http://schemas.openxmlformats.org/officeDocument/2006/relationships/oleObject" Target="../embeddings/oleObject65.bin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335.xml"/><Relationship Id="rId1" Type="http://schemas.openxmlformats.org/officeDocument/2006/relationships/tags" Target="../tags/tag334.xml"/><Relationship Id="rId6" Type="http://schemas.openxmlformats.org/officeDocument/2006/relationships/image" Target="../media/image21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67.bin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7" Type="http://schemas.openxmlformats.org/officeDocument/2006/relationships/image" Target="../media/image23.png"/><Relationship Id="rId2" Type="http://schemas.openxmlformats.org/officeDocument/2006/relationships/tags" Target="../tags/tag337.xml"/><Relationship Id="rId1" Type="http://schemas.openxmlformats.org/officeDocument/2006/relationships/tags" Target="../tags/tag336.xml"/><Relationship Id="rId6" Type="http://schemas.openxmlformats.org/officeDocument/2006/relationships/image" Target="../media/image22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67.bin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339.xml"/><Relationship Id="rId1" Type="http://schemas.openxmlformats.org/officeDocument/2006/relationships/tags" Target="../tags/tag338.xml"/><Relationship Id="rId6" Type="http://schemas.openxmlformats.org/officeDocument/2006/relationships/image" Target="../media/image24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67.bin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341.xml"/><Relationship Id="rId1" Type="http://schemas.openxmlformats.org/officeDocument/2006/relationships/tags" Target="../tags/tag340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6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0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19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7.bin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343.xml"/><Relationship Id="rId1" Type="http://schemas.openxmlformats.org/officeDocument/2006/relationships/tags" Target="../tags/tag342.xml"/><Relationship Id="rId6" Type="http://schemas.openxmlformats.org/officeDocument/2006/relationships/image" Target="../media/image25.jpe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69.bin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345.xml"/><Relationship Id="rId1" Type="http://schemas.openxmlformats.org/officeDocument/2006/relationships/tags" Target="../tags/tag344.xml"/><Relationship Id="rId6" Type="http://schemas.openxmlformats.org/officeDocument/2006/relationships/image" Target="../media/image25.jpe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69.bin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tags" Target="../tags/tag348.xml"/><Relationship Id="rId2" Type="http://schemas.openxmlformats.org/officeDocument/2006/relationships/tags" Target="../tags/tag347.xml"/><Relationship Id="rId1" Type="http://schemas.openxmlformats.org/officeDocument/2006/relationships/tags" Target="../tags/tag346.xml"/><Relationship Id="rId5" Type="http://schemas.openxmlformats.org/officeDocument/2006/relationships/slideMaster" Target="../slideMasters/slideMaster7.xml"/><Relationship Id="rId4" Type="http://schemas.openxmlformats.org/officeDocument/2006/relationships/tags" Target="../tags/tag349.xml"/></Relationships>
</file>

<file path=ppt/slideLayouts/_rels/slideLayout83.xml.rels><?xml version="1.0" encoding="UTF-8" standalone="yes"?>
<Relationships xmlns="http://schemas.openxmlformats.org/package/2006/relationships"><Relationship Id="rId8" Type="http://schemas.openxmlformats.org/officeDocument/2006/relationships/tags" Target="../tags/tag357.xml"/><Relationship Id="rId13" Type="http://schemas.openxmlformats.org/officeDocument/2006/relationships/slideMaster" Target="../slideMasters/slideMaster7.xml"/><Relationship Id="rId3" Type="http://schemas.openxmlformats.org/officeDocument/2006/relationships/tags" Target="../tags/tag352.xml"/><Relationship Id="rId7" Type="http://schemas.openxmlformats.org/officeDocument/2006/relationships/tags" Target="../tags/tag356.xml"/><Relationship Id="rId12" Type="http://schemas.openxmlformats.org/officeDocument/2006/relationships/tags" Target="../tags/tag361.xml"/><Relationship Id="rId2" Type="http://schemas.openxmlformats.org/officeDocument/2006/relationships/tags" Target="../tags/tag351.xml"/><Relationship Id="rId1" Type="http://schemas.openxmlformats.org/officeDocument/2006/relationships/tags" Target="../tags/tag350.xml"/><Relationship Id="rId6" Type="http://schemas.openxmlformats.org/officeDocument/2006/relationships/tags" Target="../tags/tag355.xml"/><Relationship Id="rId11" Type="http://schemas.openxmlformats.org/officeDocument/2006/relationships/tags" Target="../tags/tag360.xml"/><Relationship Id="rId5" Type="http://schemas.openxmlformats.org/officeDocument/2006/relationships/tags" Target="../tags/tag354.xml"/><Relationship Id="rId10" Type="http://schemas.openxmlformats.org/officeDocument/2006/relationships/tags" Target="../tags/tag359.xml"/><Relationship Id="rId4" Type="http://schemas.openxmlformats.org/officeDocument/2006/relationships/tags" Target="../tags/tag353.xml"/><Relationship Id="rId9" Type="http://schemas.openxmlformats.org/officeDocument/2006/relationships/tags" Target="../tags/tag358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tags" Target="../tags/tag364.xml"/><Relationship Id="rId2" Type="http://schemas.openxmlformats.org/officeDocument/2006/relationships/tags" Target="../tags/tag363.xml"/><Relationship Id="rId1" Type="http://schemas.openxmlformats.org/officeDocument/2006/relationships/tags" Target="../tags/tag362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366.xml"/><Relationship Id="rId4" Type="http://schemas.openxmlformats.org/officeDocument/2006/relationships/tags" Target="../tags/tag36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tags" Target="../tags/tag369.xml"/><Relationship Id="rId2" Type="http://schemas.openxmlformats.org/officeDocument/2006/relationships/tags" Target="../tags/tag368.xml"/><Relationship Id="rId1" Type="http://schemas.openxmlformats.org/officeDocument/2006/relationships/tags" Target="../tags/tag367.xml"/><Relationship Id="rId6" Type="http://schemas.openxmlformats.org/officeDocument/2006/relationships/slideMaster" Target="../slideMasters/slideMaster7.xml"/><Relationship Id="rId5" Type="http://schemas.openxmlformats.org/officeDocument/2006/relationships/tags" Target="../tags/tag371.xml"/><Relationship Id="rId4" Type="http://schemas.openxmlformats.org/officeDocument/2006/relationships/tags" Target="../tags/tag37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21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9.bin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0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8.pn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2.jpe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0655853"/>
              </p:ext>
            </p:ext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4555813-23C1-4056-A82C-ECA4EE09A11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65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5C8C78C-7F33-4A6B-87A1-75A5656AD06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639396" y="1240193"/>
            <a:ext cx="6552605" cy="4368338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FB924BC-3D43-4053-B8E9-A99009983F09}"/>
              </a:ext>
            </a:extLst>
          </p:cNvPr>
          <p:cNvSpPr>
            <a:spLocks/>
          </p:cNvSpPr>
          <p:nvPr userDrawn="1"/>
        </p:nvSpPr>
        <p:spPr>
          <a:xfrm>
            <a:off x="0" y="1"/>
            <a:ext cx="7276872" cy="6858000"/>
          </a:xfrm>
          <a:custGeom>
            <a:avLst/>
            <a:gdLst>
              <a:gd name="connsiteX0" fmla="*/ 0 w 7131903"/>
              <a:gd name="connsiteY0" fmla="*/ 0 h 6721475"/>
              <a:gd name="connsiteX1" fmla="*/ 1888573 w 7131903"/>
              <a:gd name="connsiteY1" fmla="*/ 0 h 6721475"/>
              <a:gd name="connsiteX2" fmla="*/ 2866850 w 7131903"/>
              <a:gd name="connsiteY2" fmla="*/ 0 h 6721475"/>
              <a:gd name="connsiteX3" fmla="*/ 2870522 w 7131903"/>
              <a:gd name="connsiteY3" fmla="*/ 0 h 6721475"/>
              <a:gd name="connsiteX4" fmla="*/ 4755423 w 7131903"/>
              <a:gd name="connsiteY4" fmla="*/ 0 h 6721475"/>
              <a:gd name="connsiteX5" fmla="*/ 4759095 w 7131903"/>
              <a:gd name="connsiteY5" fmla="*/ 0 h 6721475"/>
              <a:gd name="connsiteX6" fmla="*/ 4759095 w 7131903"/>
              <a:gd name="connsiteY6" fmla="*/ 10386 h 6721475"/>
              <a:gd name="connsiteX7" fmla="*/ 7131903 w 7131903"/>
              <a:gd name="connsiteY7" fmla="*/ 6721475 h 6721475"/>
              <a:gd name="connsiteX8" fmla="*/ 5243330 w 7131903"/>
              <a:gd name="connsiteY8" fmla="*/ 6721475 h 6721475"/>
              <a:gd name="connsiteX9" fmla="*/ 1888573 w 7131903"/>
              <a:gd name="connsiteY9" fmla="*/ 6721475 h 6721475"/>
              <a:gd name="connsiteX10" fmla="*/ 0 w 7131903"/>
              <a:gd name="connsiteY10" fmla="*/ 6721475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1903" h="6721475">
                <a:moveTo>
                  <a:pt x="0" y="0"/>
                </a:moveTo>
                <a:lnTo>
                  <a:pt x="1888573" y="0"/>
                </a:lnTo>
                <a:lnTo>
                  <a:pt x="2866850" y="0"/>
                </a:lnTo>
                <a:lnTo>
                  <a:pt x="2870522" y="0"/>
                </a:lnTo>
                <a:lnTo>
                  <a:pt x="4755423" y="0"/>
                </a:lnTo>
                <a:lnTo>
                  <a:pt x="4759095" y="0"/>
                </a:lnTo>
                <a:lnTo>
                  <a:pt x="4759095" y="10386"/>
                </a:lnTo>
                <a:lnTo>
                  <a:pt x="7131903" y="6721475"/>
                </a:lnTo>
                <a:lnTo>
                  <a:pt x="5243330" y="6721475"/>
                </a:lnTo>
                <a:lnTo>
                  <a:pt x="1888573" y="6721475"/>
                </a:lnTo>
                <a:lnTo>
                  <a:pt x="0" y="6721475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  <a:effectLst>
            <a:outerShdw blurRad="508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13359" name="Freeform 525">
            <a:extLst>
              <a:ext uri="{FF2B5EF4-FFF2-40B4-BE49-F238E27FC236}">
                <a16:creationId xmlns:a16="http://schemas.microsoft.com/office/drawing/2014/main" id="{31020CF6-0AFB-420D-850D-081635436983}"/>
              </a:ext>
            </a:extLst>
          </p:cNvPr>
          <p:cNvSpPr>
            <a:spLocks/>
          </p:cNvSpPr>
          <p:nvPr userDrawn="1"/>
        </p:nvSpPr>
        <p:spPr bwMode="auto">
          <a:xfrm>
            <a:off x="3846979" y="469226"/>
            <a:ext cx="656921" cy="402361"/>
          </a:xfrm>
          <a:custGeom>
            <a:avLst/>
            <a:gdLst>
              <a:gd name="T0" fmla="*/ 0 w 80"/>
              <a:gd name="T1" fmla="*/ 35 h 49"/>
              <a:gd name="T2" fmla="*/ 50 w 80"/>
              <a:gd name="T3" fmla="*/ 0 h 49"/>
              <a:gd name="T4" fmla="*/ 80 w 80"/>
              <a:gd name="T5" fmla="*/ 49 h 49"/>
              <a:gd name="T6" fmla="*/ 0 w 80"/>
              <a:gd name="T7" fmla="*/ 35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49">
                <a:moveTo>
                  <a:pt x="0" y="35"/>
                </a:moveTo>
                <a:lnTo>
                  <a:pt x="50" y="0"/>
                </a:lnTo>
                <a:lnTo>
                  <a:pt x="80" y="49"/>
                </a:lnTo>
                <a:lnTo>
                  <a:pt x="0" y="3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endParaRPr lang="en-US" sz="1837"/>
          </a:p>
        </p:txBody>
      </p:sp>
      <p:sp>
        <p:nvSpPr>
          <p:cNvPr id="5" name="doc id" hidden="1"/>
          <p:cNvSpPr txBox="1">
            <a:spLocks noChangeArrowheads="1"/>
          </p:cNvSpPr>
          <p:nvPr userDrawn="1"/>
        </p:nvSpPr>
        <p:spPr bwMode="auto">
          <a:xfrm>
            <a:off x="11595907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hangingPunct="1">
              <a:defRPr/>
            </a:pPr>
            <a:endParaRPr lang="en-US" sz="1089" baseline="0" noProof="0">
              <a:solidFill>
                <a:srgbClr val="482A06"/>
              </a:solidFill>
              <a:latin typeface="+mn-lt"/>
            </a:endParaRPr>
          </a:p>
        </p:txBody>
      </p:sp>
      <p:sp>
        <p:nvSpPr>
          <p:cNvPr id="26" name="Disclaimer-English (United States)" hidden="1"/>
          <p:cNvSpPr>
            <a:spLocks noChangeArrowheads="1"/>
          </p:cNvSpPr>
          <p:nvPr userDrawn="1"/>
        </p:nvSpPr>
        <p:spPr bwMode="black">
          <a:xfrm>
            <a:off x="2837961" y="6381112"/>
            <a:ext cx="5224600" cy="36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1094990" eaLnBrk="0" hangingPunct="0"/>
            <a:r>
              <a:rPr lang="en-US" sz="816" baseline="0">
                <a:solidFill>
                  <a:schemeClr val="bg1"/>
                </a:solidFill>
                <a:latin typeface="+mn-lt"/>
              </a:rPr>
              <a:t>CONFIDENTIAL AND PROPRIETARY</a:t>
            </a:r>
          </a:p>
          <a:p>
            <a:pPr defTabSz="1094990" eaLnBrk="0" hangingPunct="0"/>
            <a:r>
              <a:rPr lang="en-US" sz="816" baseline="0">
                <a:solidFill>
                  <a:schemeClr val="bg1"/>
                </a:solidFill>
                <a:latin typeface="+mn-lt"/>
              </a:rPr>
              <a:t>Any use of this material without specific permission of McKinsey &amp; Company is strictly prohibited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E23C45C-F9C3-4F73-A5F3-97FF2E183225}"/>
              </a:ext>
            </a:extLst>
          </p:cNvPr>
          <p:cNvSpPr>
            <a:spLocks/>
          </p:cNvSpPr>
          <p:nvPr userDrawn="1"/>
        </p:nvSpPr>
        <p:spPr>
          <a:xfrm>
            <a:off x="3853924" y="1"/>
            <a:ext cx="3161516" cy="2136809"/>
          </a:xfrm>
          <a:custGeom>
            <a:avLst/>
            <a:gdLst>
              <a:gd name="connsiteX0" fmla="*/ 0 w 3098533"/>
              <a:gd name="connsiteY0" fmla="*/ 0 h 2094271"/>
              <a:gd name="connsiteX1" fmla="*/ 2358072 w 3098533"/>
              <a:gd name="connsiteY1" fmla="*/ 0 h 2094271"/>
              <a:gd name="connsiteX2" fmla="*/ 3098533 w 3098533"/>
              <a:gd name="connsiteY2" fmla="*/ 2094271 h 2094271"/>
              <a:gd name="connsiteX3" fmla="*/ 740461 w 3098533"/>
              <a:gd name="connsiteY3" fmla="*/ 2094271 h 2094271"/>
              <a:gd name="connsiteX4" fmla="*/ 0 w 3098533"/>
              <a:gd name="connsiteY4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33" h="2094271">
                <a:moveTo>
                  <a:pt x="0" y="0"/>
                </a:moveTo>
                <a:lnTo>
                  <a:pt x="2358072" y="0"/>
                </a:lnTo>
                <a:lnTo>
                  <a:pt x="3098533" y="2094271"/>
                </a:lnTo>
                <a:lnTo>
                  <a:pt x="740461" y="20942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 bwMode="gray">
          <a:xfrm>
            <a:off x="570404" y="3026696"/>
            <a:ext cx="4814938" cy="100489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>
              <a:defRPr sz="3265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 bwMode="gray">
          <a:xfrm>
            <a:off x="570404" y="4567884"/>
            <a:ext cx="4814938" cy="21982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28" cap="all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F27055F-8EDB-41CE-BD05-A731838DC36C}"/>
              </a:ext>
            </a:extLst>
          </p:cNvPr>
          <p:cNvSpPr>
            <a:spLocks/>
          </p:cNvSpPr>
          <p:nvPr userDrawn="1"/>
        </p:nvSpPr>
        <p:spPr bwMode="auto">
          <a:xfrm>
            <a:off x="3853923" y="754087"/>
            <a:ext cx="4844201" cy="1182440"/>
          </a:xfrm>
          <a:custGeom>
            <a:avLst/>
            <a:gdLst>
              <a:gd name="connsiteX0" fmla="*/ 0 w 4747696"/>
              <a:gd name="connsiteY0" fmla="*/ 0 h 1158901"/>
              <a:gd name="connsiteX1" fmla="*/ 4337949 w 4747696"/>
              <a:gd name="connsiteY1" fmla="*/ 0 h 1158901"/>
              <a:gd name="connsiteX2" fmla="*/ 4747696 w 4747696"/>
              <a:gd name="connsiteY2" fmla="*/ 1158901 h 1158901"/>
              <a:gd name="connsiteX3" fmla="*/ 424788 w 4747696"/>
              <a:gd name="connsiteY3" fmla="*/ 1158901 h 1158901"/>
              <a:gd name="connsiteX4" fmla="*/ 385112 w 4747696"/>
              <a:gd name="connsiteY4" fmla="*/ 1089227 h 1158901"/>
              <a:gd name="connsiteX5" fmla="*/ 0 w 4747696"/>
              <a:gd name="connsiteY5" fmla="*/ 0 h 115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47696" h="1158901">
                <a:moveTo>
                  <a:pt x="0" y="0"/>
                </a:moveTo>
                <a:lnTo>
                  <a:pt x="4337949" y="0"/>
                </a:lnTo>
                <a:lnTo>
                  <a:pt x="4747696" y="1158901"/>
                </a:lnTo>
                <a:lnTo>
                  <a:pt x="424788" y="1158901"/>
                </a:lnTo>
                <a:lnTo>
                  <a:pt x="385112" y="10892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18900000" algn="bl" rotWithShape="0">
              <a:prstClr val="black">
                <a:alpha val="10000"/>
              </a:prstClr>
            </a:outerShdw>
          </a:effectLst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837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415401B-39C2-45BB-9B9D-112E4BAA33D4}"/>
              </a:ext>
            </a:extLst>
          </p:cNvPr>
          <p:cNvGrpSpPr/>
          <p:nvPr userDrawn="1"/>
        </p:nvGrpSpPr>
        <p:grpSpPr>
          <a:xfrm>
            <a:off x="4754601" y="922324"/>
            <a:ext cx="3165816" cy="845966"/>
            <a:chOff x="4797041" y="952089"/>
            <a:chExt cx="2281238" cy="609599"/>
          </a:xfrm>
        </p:grpSpPr>
        <p:sp>
          <p:nvSpPr>
            <p:cNvPr id="13374" name="Freeform 538">
              <a:extLst>
                <a:ext uri="{FF2B5EF4-FFF2-40B4-BE49-F238E27FC236}">
                  <a16:creationId xmlns:a16="http://schemas.microsoft.com/office/drawing/2014/main" id="{EBEA72CD-B776-4F0A-96DD-69873D503A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7"/>
            </a:p>
          </p:txBody>
        </p:sp>
        <p:sp>
          <p:nvSpPr>
            <p:cNvPr id="13375" name="Freeform 539">
              <a:extLst>
                <a:ext uri="{FF2B5EF4-FFF2-40B4-BE49-F238E27FC236}">
                  <a16:creationId xmlns:a16="http://schemas.microsoft.com/office/drawing/2014/main" id="{750C83A6-0C8D-4BCB-A31A-274FE60EAA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7"/>
            </a:p>
          </p:txBody>
        </p:sp>
        <p:sp>
          <p:nvSpPr>
            <p:cNvPr id="64" name="Freeform 540">
              <a:extLst>
                <a:ext uri="{FF2B5EF4-FFF2-40B4-BE49-F238E27FC236}">
                  <a16:creationId xmlns:a16="http://schemas.microsoft.com/office/drawing/2014/main" id="{4BA4A9B0-26CF-4C3B-BE3B-6DF501E1F4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7"/>
            </a:p>
          </p:txBody>
        </p:sp>
        <p:sp>
          <p:nvSpPr>
            <p:cNvPr id="65" name="Freeform 541">
              <a:extLst>
                <a:ext uri="{FF2B5EF4-FFF2-40B4-BE49-F238E27FC236}">
                  <a16:creationId xmlns:a16="http://schemas.microsoft.com/office/drawing/2014/main" id="{6C936F90-3F08-43B1-984D-4729BA1BEB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7"/>
            </a:p>
          </p:txBody>
        </p:sp>
        <p:sp>
          <p:nvSpPr>
            <p:cNvPr id="66" name="Freeform 542">
              <a:extLst>
                <a:ext uri="{FF2B5EF4-FFF2-40B4-BE49-F238E27FC236}">
                  <a16:creationId xmlns:a16="http://schemas.microsoft.com/office/drawing/2014/main" id="{63F96CB0-F979-4623-8ACE-3D3A66A72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7"/>
            </a:p>
          </p:txBody>
        </p:sp>
        <p:sp>
          <p:nvSpPr>
            <p:cNvPr id="67" name="Freeform 543">
              <a:extLst>
                <a:ext uri="{FF2B5EF4-FFF2-40B4-BE49-F238E27FC236}">
                  <a16:creationId xmlns:a16="http://schemas.microsoft.com/office/drawing/2014/main" id="{848233D3-EBFF-4460-9906-1947AEB68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7"/>
            </a:p>
          </p:txBody>
        </p:sp>
        <p:sp>
          <p:nvSpPr>
            <p:cNvPr id="68" name="Freeform 544">
              <a:extLst>
                <a:ext uri="{FF2B5EF4-FFF2-40B4-BE49-F238E27FC236}">
                  <a16:creationId xmlns:a16="http://schemas.microsoft.com/office/drawing/2014/main" id="{E55A3751-15A3-4DCB-8259-180644F81E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7"/>
            </a:p>
          </p:txBody>
        </p:sp>
      </p:grpSp>
      <p:pic>
        <p:nvPicPr>
          <p:cNvPr id="145" name="Picture 144">
            <a:extLst>
              <a:ext uri="{FF2B5EF4-FFF2-40B4-BE49-F238E27FC236}">
                <a16:creationId xmlns:a16="http://schemas.microsoft.com/office/drawing/2014/main" id="{1C1D061B-23AF-46A0-9322-57E283404A7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27845" y="0"/>
            <a:ext cx="2349744" cy="575048"/>
          </a:xfrm>
          <a:custGeom>
            <a:avLst/>
            <a:gdLst>
              <a:gd name="connsiteX0" fmla="*/ 0 w 2302933"/>
              <a:gd name="connsiteY0" fmla="*/ 0 h 563600"/>
              <a:gd name="connsiteX1" fmla="*/ 2103664 w 2302933"/>
              <a:gd name="connsiteY1" fmla="*/ 0 h 563600"/>
              <a:gd name="connsiteX2" fmla="*/ 2302933 w 2302933"/>
              <a:gd name="connsiteY2" fmla="*/ 563600 h 563600"/>
              <a:gd name="connsiteX3" fmla="*/ 199269 w 2302933"/>
              <a:gd name="connsiteY3" fmla="*/ 563600 h 563600"/>
              <a:gd name="connsiteX4" fmla="*/ 0 w 2302933"/>
              <a:gd name="connsiteY4" fmla="*/ 0 h 5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2933" h="563600">
                <a:moveTo>
                  <a:pt x="0" y="0"/>
                </a:moveTo>
                <a:lnTo>
                  <a:pt x="2103664" y="0"/>
                </a:lnTo>
                <a:lnTo>
                  <a:pt x="2302933" y="563600"/>
                </a:lnTo>
                <a:lnTo>
                  <a:pt x="199269" y="56360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62265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47475482"/>
              </p:ext>
            </p:ext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4555813-23C1-4056-A82C-ECA4EE09A11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65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5C8C78C-7F33-4A6B-87A1-75A5656AD0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39396" y="1240193"/>
            <a:ext cx="6552605" cy="4368338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FB924BC-3D43-4053-B8E9-A99009983F09}"/>
              </a:ext>
            </a:extLst>
          </p:cNvPr>
          <p:cNvSpPr>
            <a:spLocks/>
          </p:cNvSpPr>
          <p:nvPr/>
        </p:nvSpPr>
        <p:spPr>
          <a:xfrm>
            <a:off x="0" y="1"/>
            <a:ext cx="7276872" cy="6858000"/>
          </a:xfrm>
          <a:custGeom>
            <a:avLst/>
            <a:gdLst>
              <a:gd name="connsiteX0" fmla="*/ 0 w 7131903"/>
              <a:gd name="connsiteY0" fmla="*/ 0 h 6721475"/>
              <a:gd name="connsiteX1" fmla="*/ 1888573 w 7131903"/>
              <a:gd name="connsiteY1" fmla="*/ 0 h 6721475"/>
              <a:gd name="connsiteX2" fmla="*/ 2866850 w 7131903"/>
              <a:gd name="connsiteY2" fmla="*/ 0 h 6721475"/>
              <a:gd name="connsiteX3" fmla="*/ 2870522 w 7131903"/>
              <a:gd name="connsiteY3" fmla="*/ 0 h 6721475"/>
              <a:gd name="connsiteX4" fmla="*/ 4755423 w 7131903"/>
              <a:gd name="connsiteY4" fmla="*/ 0 h 6721475"/>
              <a:gd name="connsiteX5" fmla="*/ 4759095 w 7131903"/>
              <a:gd name="connsiteY5" fmla="*/ 0 h 6721475"/>
              <a:gd name="connsiteX6" fmla="*/ 4759095 w 7131903"/>
              <a:gd name="connsiteY6" fmla="*/ 10386 h 6721475"/>
              <a:gd name="connsiteX7" fmla="*/ 7131903 w 7131903"/>
              <a:gd name="connsiteY7" fmla="*/ 6721475 h 6721475"/>
              <a:gd name="connsiteX8" fmla="*/ 5243330 w 7131903"/>
              <a:gd name="connsiteY8" fmla="*/ 6721475 h 6721475"/>
              <a:gd name="connsiteX9" fmla="*/ 1888573 w 7131903"/>
              <a:gd name="connsiteY9" fmla="*/ 6721475 h 6721475"/>
              <a:gd name="connsiteX10" fmla="*/ 0 w 7131903"/>
              <a:gd name="connsiteY10" fmla="*/ 6721475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1903" h="6721475">
                <a:moveTo>
                  <a:pt x="0" y="0"/>
                </a:moveTo>
                <a:lnTo>
                  <a:pt x="1888573" y="0"/>
                </a:lnTo>
                <a:lnTo>
                  <a:pt x="2866850" y="0"/>
                </a:lnTo>
                <a:lnTo>
                  <a:pt x="2870522" y="0"/>
                </a:lnTo>
                <a:lnTo>
                  <a:pt x="4755423" y="0"/>
                </a:lnTo>
                <a:lnTo>
                  <a:pt x="4759095" y="0"/>
                </a:lnTo>
                <a:lnTo>
                  <a:pt x="4759095" y="10386"/>
                </a:lnTo>
                <a:lnTo>
                  <a:pt x="7131903" y="6721475"/>
                </a:lnTo>
                <a:lnTo>
                  <a:pt x="5243330" y="6721475"/>
                </a:lnTo>
                <a:lnTo>
                  <a:pt x="1888573" y="6721475"/>
                </a:lnTo>
                <a:lnTo>
                  <a:pt x="0" y="6721475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  <a:effectLst>
            <a:outerShdw blurRad="508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13359" name="Freeform 525">
            <a:extLst>
              <a:ext uri="{FF2B5EF4-FFF2-40B4-BE49-F238E27FC236}">
                <a16:creationId xmlns:a16="http://schemas.microsoft.com/office/drawing/2014/main" id="{31020CF6-0AFB-420D-850D-081635436983}"/>
              </a:ext>
            </a:extLst>
          </p:cNvPr>
          <p:cNvSpPr>
            <a:spLocks/>
          </p:cNvSpPr>
          <p:nvPr/>
        </p:nvSpPr>
        <p:spPr bwMode="auto">
          <a:xfrm>
            <a:off x="3846979" y="469226"/>
            <a:ext cx="656921" cy="402361"/>
          </a:xfrm>
          <a:custGeom>
            <a:avLst/>
            <a:gdLst>
              <a:gd name="T0" fmla="*/ 0 w 80"/>
              <a:gd name="T1" fmla="*/ 35 h 49"/>
              <a:gd name="T2" fmla="*/ 50 w 80"/>
              <a:gd name="T3" fmla="*/ 0 h 49"/>
              <a:gd name="T4" fmla="*/ 80 w 80"/>
              <a:gd name="T5" fmla="*/ 49 h 49"/>
              <a:gd name="T6" fmla="*/ 0 w 80"/>
              <a:gd name="T7" fmla="*/ 35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49">
                <a:moveTo>
                  <a:pt x="0" y="35"/>
                </a:moveTo>
                <a:lnTo>
                  <a:pt x="50" y="0"/>
                </a:lnTo>
                <a:lnTo>
                  <a:pt x="80" y="49"/>
                </a:lnTo>
                <a:lnTo>
                  <a:pt x="0" y="3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US" sz="1837"/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auto">
          <a:xfrm>
            <a:off x="11595907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hangingPunct="1">
              <a:defRPr/>
            </a:pPr>
            <a:endParaRPr lang="en-US" sz="1089" baseline="0" noProof="0">
              <a:solidFill>
                <a:srgbClr val="482A06"/>
              </a:solidFill>
              <a:latin typeface="+mn-lt"/>
            </a:endParaRPr>
          </a:p>
        </p:txBody>
      </p:sp>
      <p:sp>
        <p:nvSpPr>
          <p:cNvPr id="26" name="Disclaimer-English (United States)" hidden="1"/>
          <p:cNvSpPr>
            <a:spLocks noChangeArrowheads="1"/>
          </p:cNvSpPr>
          <p:nvPr/>
        </p:nvSpPr>
        <p:spPr bwMode="black">
          <a:xfrm>
            <a:off x="2837961" y="6381112"/>
            <a:ext cx="5224600" cy="36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1094990" eaLnBrk="0" hangingPunct="0"/>
            <a:r>
              <a:rPr lang="en-US" sz="816" baseline="0">
                <a:solidFill>
                  <a:schemeClr val="bg1"/>
                </a:solidFill>
                <a:latin typeface="+mn-lt"/>
              </a:rPr>
              <a:t>CONFIDENTIAL AND PROPRIETARY</a:t>
            </a:r>
          </a:p>
          <a:p>
            <a:pPr defTabSz="1094990" eaLnBrk="0" hangingPunct="0"/>
            <a:r>
              <a:rPr lang="en-US" sz="816" baseline="0">
                <a:solidFill>
                  <a:schemeClr val="bg1"/>
                </a:solidFill>
                <a:latin typeface="+mn-lt"/>
              </a:rPr>
              <a:t>Any use of this material without specific permission of McKinsey &amp; Company is strictly prohibited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E23C45C-F9C3-4F73-A5F3-97FF2E183225}"/>
              </a:ext>
            </a:extLst>
          </p:cNvPr>
          <p:cNvSpPr>
            <a:spLocks/>
          </p:cNvSpPr>
          <p:nvPr/>
        </p:nvSpPr>
        <p:spPr>
          <a:xfrm>
            <a:off x="3853924" y="1"/>
            <a:ext cx="3161516" cy="2136809"/>
          </a:xfrm>
          <a:custGeom>
            <a:avLst/>
            <a:gdLst>
              <a:gd name="connsiteX0" fmla="*/ 0 w 3098533"/>
              <a:gd name="connsiteY0" fmla="*/ 0 h 2094271"/>
              <a:gd name="connsiteX1" fmla="*/ 2358072 w 3098533"/>
              <a:gd name="connsiteY1" fmla="*/ 0 h 2094271"/>
              <a:gd name="connsiteX2" fmla="*/ 3098533 w 3098533"/>
              <a:gd name="connsiteY2" fmla="*/ 2094271 h 2094271"/>
              <a:gd name="connsiteX3" fmla="*/ 740461 w 3098533"/>
              <a:gd name="connsiteY3" fmla="*/ 2094271 h 2094271"/>
              <a:gd name="connsiteX4" fmla="*/ 0 w 3098533"/>
              <a:gd name="connsiteY4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33" h="2094271">
                <a:moveTo>
                  <a:pt x="0" y="0"/>
                </a:moveTo>
                <a:lnTo>
                  <a:pt x="2358072" y="0"/>
                </a:lnTo>
                <a:lnTo>
                  <a:pt x="3098533" y="2094271"/>
                </a:lnTo>
                <a:lnTo>
                  <a:pt x="740461" y="20942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 bwMode="gray">
          <a:xfrm>
            <a:off x="570404" y="3026696"/>
            <a:ext cx="4814938" cy="100489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65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570404" y="4567884"/>
            <a:ext cx="4814938" cy="21982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28" cap="all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F27055F-8EDB-41CE-BD05-A731838DC36C}"/>
              </a:ext>
            </a:extLst>
          </p:cNvPr>
          <p:cNvSpPr>
            <a:spLocks/>
          </p:cNvSpPr>
          <p:nvPr/>
        </p:nvSpPr>
        <p:spPr bwMode="auto">
          <a:xfrm>
            <a:off x="3853923" y="754087"/>
            <a:ext cx="4844201" cy="1182440"/>
          </a:xfrm>
          <a:custGeom>
            <a:avLst/>
            <a:gdLst>
              <a:gd name="connsiteX0" fmla="*/ 0 w 4747696"/>
              <a:gd name="connsiteY0" fmla="*/ 0 h 1158901"/>
              <a:gd name="connsiteX1" fmla="*/ 4337949 w 4747696"/>
              <a:gd name="connsiteY1" fmla="*/ 0 h 1158901"/>
              <a:gd name="connsiteX2" fmla="*/ 4747696 w 4747696"/>
              <a:gd name="connsiteY2" fmla="*/ 1158901 h 1158901"/>
              <a:gd name="connsiteX3" fmla="*/ 424788 w 4747696"/>
              <a:gd name="connsiteY3" fmla="*/ 1158901 h 1158901"/>
              <a:gd name="connsiteX4" fmla="*/ 385112 w 4747696"/>
              <a:gd name="connsiteY4" fmla="*/ 1089227 h 1158901"/>
              <a:gd name="connsiteX5" fmla="*/ 0 w 4747696"/>
              <a:gd name="connsiteY5" fmla="*/ 0 h 115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47696" h="1158901">
                <a:moveTo>
                  <a:pt x="0" y="0"/>
                </a:moveTo>
                <a:lnTo>
                  <a:pt x="4337949" y="0"/>
                </a:lnTo>
                <a:lnTo>
                  <a:pt x="4747696" y="1158901"/>
                </a:lnTo>
                <a:lnTo>
                  <a:pt x="424788" y="1158901"/>
                </a:lnTo>
                <a:lnTo>
                  <a:pt x="385112" y="10892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18900000" algn="bl" rotWithShape="0">
              <a:prstClr val="black">
                <a:alpha val="10000"/>
              </a:prstClr>
            </a:outerShdw>
          </a:effectLst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  <a:noAutofit/>
          </a:bodyPr>
          <a:lstStyle/>
          <a:p>
            <a:pPr eaLnBrk="1"/>
            <a:endParaRPr lang="en-US" sz="1837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415401B-39C2-45BB-9B9D-112E4BAA33D4}"/>
              </a:ext>
            </a:extLst>
          </p:cNvPr>
          <p:cNvGrpSpPr/>
          <p:nvPr/>
        </p:nvGrpSpPr>
        <p:grpSpPr>
          <a:xfrm>
            <a:off x="4754601" y="922324"/>
            <a:ext cx="3165816" cy="845966"/>
            <a:chOff x="4797041" y="952089"/>
            <a:chExt cx="2281238" cy="609599"/>
          </a:xfrm>
        </p:grpSpPr>
        <p:sp>
          <p:nvSpPr>
            <p:cNvPr id="13374" name="Freeform 538">
              <a:extLst>
                <a:ext uri="{FF2B5EF4-FFF2-40B4-BE49-F238E27FC236}">
                  <a16:creationId xmlns:a16="http://schemas.microsoft.com/office/drawing/2014/main" id="{EBEA72CD-B776-4F0A-96DD-69873D503A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13375" name="Freeform 539">
              <a:extLst>
                <a:ext uri="{FF2B5EF4-FFF2-40B4-BE49-F238E27FC236}">
                  <a16:creationId xmlns:a16="http://schemas.microsoft.com/office/drawing/2014/main" id="{750C83A6-0C8D-4BCB-A31A-274FE60EAA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64" name="Freeform 540">
              <a:extLst>
                <a:ext uri="{FF2B5EF4-FFF2-40B4-BE49-F238E27FC236}">
                  <a16:creationId xmlns:a16="http://schemas.microsoft.com/office/drawing/2014/main" id="{4BA4A9B0-26CF-4C3B-BE3B-6DF501E1F4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65" name="Freeform 541">
              <a:extLst>
                <a:ext uri="{FF2B5EF4-FFF2-40B4-BE49-F238E27FC236}">
                  <a16:creationId xmlns:a16="http://schemas.microsoft.com/office/drawing/2014/main" id="{6C936F90-3F08-43B1-984D-4729BA1BEB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66" name="Freeform 542">
              <a:extLst>
                <a:ext uri="{FF2B5EF4-FFF2-40B4-BE49-F238E27FC236}">
                  <a16:creationId xmlns:a16="http://schemas.microsoft.com/office/drawing/2014/main" id="{63F96CB0-F979-4623-8ACE-3D3A66A72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67" name="Freeform 543">
              <a:extLst>
                <a:ext uri="{FF2B5EF4-FFF2-40B4-BE49-F238E27FC236}">
                  <a16:creationId xmlns:a16="http://schemas.microsoft.com/office/drawing/2014/main" id="{848233D3-EBFF-4460-9906-1947AEB68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68" name="Freeform 544">
              <a:extLst>
                <a:ext uri="{FF2B5EF4-FFF2-40B4-BE49-F238E27FC236}">
                  <a16:creationId xmlns:a16="http://schemas.microsoft.com/office/drawing/2014/main" id="{E55A3751-15A3-4DCB-8259-180644F81E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</p:grpSp>
      <p:pic>
        <p:nvPicPr>
          <p:cNvPr id="145" name="Picture 144">
            <a:extLst>
              <a:ext uri="{FF2B5EF4-FFF2-40B4-BE49-F238E27FC236}">
                <a16:creationId xmlns:a16="http://schemas.microsoft.com/office/drawing/2014/main" id="{1C1D061B-23AF-46A0-9322-57E283404A7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5024" t="39512" r="19274" b="50000"/>
          <a:stretch>
            <a:fillRect/>
          </a:stretch>
        </p:blipFill>
        <p:spPr>
          <a:xfrm>
            <a:off x="4027845" y="0"/>
            <a:ext cx="2349744" cy="575048"/>
          </a:xfrm>
          <a:custGeom>
            <a:avLst/>
            <a:gdLst>
              <a:gd name="connsiteX0" fmla="*/ 0 w 2302933"/>
              <a:gd name="connsiteY0" fmla="*/ 0 h 563600"/>
              <a:gd name="connsiteX1" fmla="*/ 2103664 w 2302933"/>
              <a:gd name="connsiteY1" fmla="*/ 0 h 563600"/>
              <a:gd name="connsiteX2" fmla="*/ 2302933 w 2302933"/>
              <a:gd name="connsiteY2" fmla="*/ 563600 h 563600"/>
              <a:gd name="connsiteX3" fmla="*/ 199269 w 2302933"/>
              <a:gd name="connsiteY3" fmla="*/ 563600 h 563600"/>
              <a:gd name="connsiteX4" fmla="*/ 0 w 2302933"/>
              <a:gd name="connsiteY4" fmla="*/ 0 h 5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2933" h="563600">
                <a:moveTo>
                  <a:pt x="0" y="0"/>
                </a:moveTo>
                <a:lnTo>
                  <a:pt x="2103664" y="0"/>
                </a:lnTo>
                <a:lnTo>
                  <a:pt x="2302933" y="563600"/>
                </a:lnTo>
                <a:lnTo>
                  <a:pt x="199269" y="56360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29" name="LogoImage">
            <a:extLst>
              <a:ext uri="{FF2B5EF4-FFF2-40B4-BE49-F238E27FC236}">
                <a16:creationId xmlns:a16="http://schemas.microsoft.com/office/drawing/2014/main" id="{F854849A-57E5-497F-BE9B-A6CC7E47D7E7}"/>
              </a:ext>
            </a:extLst>
          </p:cNvPr>
          <p:cNvGrpSpPr/>
          <p:nvPr userDrawn="1"/>
        </p:nvGrpSpPr>
        <p:grpSpPr>
          <a:xfrm>
            <a:off x="3726338" y="5666487"/>
            <a:ext cx="3085436" cy="981221"/>
            <a:chOff x="3029003" y="258214"/>
            <a:chExt cx="1706951" cy="542847"/>
          </a:xfrm>
        </p:grpSpPr>
        <p:sp>
          <p:nvSpPr>
            <p:cNvPr id="30" name="AutoShape 3">
              <a:extLst>
                <a:ext uri="{FF2B5EF4-FFF2-40B4-BE49-F238E27FC236}">
                  <a16:creationId xmlns:a16="http://schemas.microsoft.com/office/drawing/2014/main" id="{A18BFC72-CE2B-41C8-9785-985E3BD50FE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3029003" y="258214"/>
              <a:ext cx="1706951" cy="542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32">
                <a:latin typeface="Theinhardt Pan Light" panose="020B0404020101020102" pitchFamily="34" charset="0"/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78E3880A-715E-4390-B929-7CFBF8E728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29003" y="258443"/>
              <a:ext cx="1706951" cy="542618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32">
                <a:latin typeface="Theinhardt Pan Light" panose="020B0404020101020102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405273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50"/>
          <a:stretch/>
        </p:blipFill>
        <p:spPr>
          <a:xfrm>
            <a:off x="2" y="2"/>
            <a:ext cx="12192001" cy="167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128" y="35167"/>
            <a:ext cx="6402943" cy="962465"/>
          </a:xfrm>
        </p:spPr>
        <p:txBody>
          <a:bodyPr>
            <a:normAutofit/>
          </a:bodyPr>
          <a:lstStyle>
            <a:lvl1pPr>
              <a:defRPr sz="2767" b="1" i="1">
                <a:solidFill>
                  <a:schemeClr val="bg1"/>
                </a:solidFill>
                <a:latin typeface="Flexo" pitchFamily="50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7739"/>
            <a:fld id="{BB80D13C-A399-CB4B-9583-FD266A279EE4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 defTabSz="877739"/>
              <a:t>23/06/2025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7739"/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7739"/>
            <a:fld id="{41325116-9077-4A48-8B35-19E31762FCCE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 defTabSz="877739"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228" y="6099953"/>
            <a:ext cx="1160511" cy="611783"/>
          </a:xfrm>
          <a:prstGeom prst="rect">
            <a:avLst/>
          </a:prstGeom>
        </p:spPr>
      </p:pic>
      <p:pic>
        <p:nvPicPr>
          <p:cNvPr id="8" name="Imagen 3">
            <a:extLst>
              <a:ext uri="{FF2B5EF4-FFF2-40B4-BE49-F238E27FC236}">
                <a16:creationId xmlns:a16="http://schemas.microsoft.com/office/drawing/2014/main" id="{12933E22-AB31-492C-85FC-4355807024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50"/>
          <a:stretch/>
        </p:blipFill>
        <p:spPr>
          <a:xfrm>
            <a:off x="2" y="2"/>
            <a:ext cx="12192001" cy="1675821"/>
          </a:xfrm>
          <a:prstGeom prst="rect">
            <a:avLst/>
          </a:prstGeom>
        </p:spPr>
      </p:pic>
      <p:pic>
        <p:nvPicPr>
          <p:cNvPr id="11" name="Imagen 4">
            <a:extLst>
              <a:ext uri="{FF2B5EF4-FFF2-40B4-BE49-F238E27FC236}">
                <a16:creationId xmlns:a16="http://schemas.microsoft.com/office/drawing/2014/main" id="{036DD183-D6D0-4A43-AC34-855C0752D5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228" y="6099953"/>
            <a:ext cx="1160511" cy="61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4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50641582"/>
              </p:ext>
            </p:ext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4555813-23C1-4056-A82C-ECA4EE09A11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65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7954" name="Picture 546" descr="https://www.bcp.com.bo/Content/images/Otros/imagen001.jpg">
            <a:extLst>
              <a:ext uri="{FF2B5EF4-FFF2-40B4-BE49-F238E27FC236}">
                <a16:creationId xmlns:a16="http://schemas.microsoft.com/office/drawing/2014/main" id="{3EA97854-121E-4682-AC9F-6396B1582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15"/>
          <a:stretch/>
        </p:blipFill>
        <p:spPr bwMode="auto">
          <a:xfrm>
            <a:off x="4409560" y="984027"/>
            <a:ext cx="7782440" cy="488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FB924BC-3D43-4053-B8E9-A99009983F09}"/>
              </a:ext>
            </a:extLst>
          </p:cNvPr>
          <p:cNvSpPr>
            <a:spLocks/>
          </p:cNvSpPr>
          <p:nvPr/>
        </p:nvSpPr>
        <p:spPr>
          <a:xfrm>
            <a:off x="0" y="1"/>
            <a:ext cx="7276872" cy="6858000"/>
          </a:xfrm>
          <a:custGeom>
            <a:avLst/>
            <a:gdLst>
              <a:gd name="connsiteX0" fmla="*/ 0 w 7131903"/>
              <a:gd name="connsiteY0" fmla="*/ 0 h 6721475"/>
              <a:gd name="connsiteX1" fmla="*/ 1888573 w 7131903"/>
              <a:gd name="connsiteY1" fmla="*/ 0 h 6721475"/>
              <a:gd name="connsiteX2" fmla="*/ 2866850 w 7131903"/>
              <a:gd name="connsiteY2" fmla="*/ 0 h 6721475"/>
              <a:gd name="connsiteX3" fmla="*/ 2870522 w 7131903"/>
              <a:gd name="connsiteY3" fmla="*/ 0 h 6721475"/>
              <a:gd name="connsiteX4" fmla="*/ 4755423 w 7131903"/>
              <a:gd name="connsiteY4" fmla="*/ 0 h 6721475"/>
              <a:gd name="connsiteX5" fmla="*/ 4759095 w 7131903"/>
              <a:gd name="connsiteY5" fmla="*/ 0 h 6721475"/>
              <a:gd name="connsiteX6" fmla="*/ 4759095 w 7131903"/>
              <a:gd name="connsiteY6" fmla="*/ 10386 h 6721475"/>
              <a:gd name="connsiteX7" fmla="*/ 7131903 w 7131903"/>
              <a:gd name="connsiteY7" fmla="*/ 6721475 h 6721475"/>
              <a:gd name="connsiteX8" fmla="*/ 5243330 w 7131903"/>
              <a:gd name="connsiteY8" fmla="*/ 6721475 h 6721475"/>
              <a:gd name="connsiteX9" fmla="*/ 1888573 w 7131903"/>
              <a:gd name="connsiteY9" fmla="*/ 6721475 h 6721475"/>
              <a:gd name="connsiteX10" fmla="*/ 0 w 7131903"/>
              <a:gd name="connsiteY10" fmla="*/ 6721475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1903" h="6721475">
                <a:moveTo>
                  <a:pt x="0" y="0"/>
                </a:moveTo>
                <a:lnTo>
                  <a:pt x="1888573" y="0"/>
                </a:lnTo>
                <a:lnTo>
                  <a:pt x="2866850" y="0"/>
                </a:lnTo>
                <a:lnTo>
                  <a:pt x="2870522" y="0"/>
                </a:lnTo>
                <a:lnTo>
                  <a:pt x="4755423" y="0"/>
                </a:lnTo>
                <a:lnTo>
                  <a:pt x="4759095" y="0"/>
                </a:lnTo>
                <a:lnTo>
                  <a:pt x="4759095" y="10386"/>
                </a:lnTo>
                <a:lnTo>
                  <a:pt x="7131903" y="6721475"/>
                </a:lnTo>
                <a:lnTo>
                  <a:pt x="5243330" y="6721475"/>
                </a:lnTo>
                <a:lnTo>
                  <a:pt x="1888573" y="6721475"/>
                </a:lnTo>
                <a:lnTo>
                  <a:pt x="0" y="6721475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  <a:effectLst>
            <a:outerShdw blurRad="508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13359" name="Freeform 525">
            <a:extLst>
              <a:ext uri="{FF2B5EF4-FFF2-40B4-BE49-F238E27FC236}">
                <a16:creationId xmlns:a16="http://schemas.microsoft.com/office/drawing/2014/main" id="{31020CF6-0AFB-420D-850D-081635436983}"/>
              </a:ext>
            </a:extLst>
          </p:cNvPr>
          <p:cNvSpPr>
            <a:spLocks/>
          </p:cNvSpPr>
          <p:nvPr/>
        </p:nvSpPr>
        <p:spPr bwMode="auto">
          <a:xfrm>
            <a:off x="3846979" y="469226"/>
            <a:ext cx="656921" cy="402361"/>
          </a:xfrm>
          <a:custGeom>
            <a:avLst/>
            <a:gdLst>
              <a:gd name="T0" fmla="*/ 0 w 80"/>
              <a:gd name="T1" fmla="*/ 35 h 49"/>
              <a:gd name="T2" fmla="*/ 50 w 80"/>
              <a:gd name="T3" fmla="*/ 0 h 49"/>
              <a:gd name="T4" fmla="*/ 80 w 80"/>
              <a:gd name="T5" fmla="*/ 49 h 49"/>
              <a:gd name="T6" fmla="*/ 0 w 80"/>
              <a:gd name="T7" fmla="*/ 35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49">
                <a:moveTo>
                  <a:pt x="0" y="35"/>
                </a:moveTo>
                <a:lnTo>
                  <a:pt x="50" y="0"/>
                </a:lnTo>
                <a:lnTo>
                  <a:pt x="80" y="49"/>
                </a:lnTo>
                <a:lnTo>
                  <a:pt x="0" y="3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US" sz="1837"/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auto">
          <a:xfrm>
            <a:off x="11595907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hangingPunct="1">
              <a:defRPr/>
            </a:pPr>
            <a:endParaRPr lang="en-US" sz="1089" baseline="0" noProof="0">
              <a:solidFill>
                <a:srgbClr val="482A06"/>
              </a:solidFill>
              <a:latin typeface="+mn-lt"/>
            </a:endParaRP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gray">
          <a:xfrm>
            <a:off x="570404" y="4921473"/>
            <a:ext cx="4814938" cy="219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no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1428" baseline="0" noProof="0">
                <a:solidFill>
                  <a:schemeClr val="bg1"/>
                </a:solidFill>
                <a:latin typeface="+mn-lt"/>
              </a:rPr>
              <a:t>Document type | Date</a:t>
            </a:r>
          </a:p>
        </p:txBody>
      </p:sp>
      <p:sp>
        <p:nvSpPr>
          <p:cNvPr id="26" name="Disclaimer-English (United States)" hidden="1"/>
          <p:cNvSpPr>
            <a:spLocks noChangeArrowheads="1"/>
          </p:cNvSpPr>
          <p:nvPr/>
        </p:nvSpPr>
        <p:spPr bwMode="black">
          <a:xfrm>
            <a:off x="2837961" y="6381112"/>
            <a:ext cx="5224600" cy="36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1094990" eaLnBrk="0" hangingPunct="0"/>
            <a:r>
              <a:rPr lang="en-US" sz="816" baseline="0">
                <a:solidFill>
                  <a:schemeClr val="bg1"/>
                </a:solidFill>
                <a:latin typeface="+mn-lt"/>
              </a:rPr>
              <a:t>CONFIDENTIAL AND PROPRIETARY</a:t>
            </a:r>
          </a:p>
          <a:p>
            <a:pPr defTabSz="1094990" eaLnBrk="0" hangingPunct="0"/>
            <a:r>
              <a:rPr lang="en-US" sz="816" baseline="0">
                <a:solidFill>
                  <a:schemeClr val="bg1"/>
                </a:solidFill>
                <a:latin typeface="+mn-lt"/>
              </a:rPr>
              <a:t>Any use of this material without specific permission of McKinsey &amp; Company is strictly prohibited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E23C45C-F9C3-4F73-A5F3-97FF2E183225}"/>
              </a:ext>
            </a:extLst>
          </p:cNvPr>
          <p:cNvSpPr>
            <a:spLocks/>
          </p:cNvSpPr>
          <p:nvPr/>
        </p:nvSpPr>
        <p:spPr>
          <a:xfrm>
            <a:off x="3853924" y="1"/>
            <a:ext cx="3161516" cy="2136809"/>
          </a:xfrm>
          <a:custGeom>
            <a:avLst/>
            <a:gdLst>
              <a:gd name="connsiteX0" fmla="*/ 0 w 3098533"/>
              <a:gd name="connsiteY0" fmla="*/ 0 h 2094271"/>
              <a:gd name="connsiteX1" fmla="*/ 2358072 w 3098533"/>
              <a:gd name="connsiteY1" fmla="*/ 0 h 2094271"/>
              <a:gd name="connsiteX2" fmla="*/ 3098533 w 3098533"/>
              <a:gd name="connsiteY2" fmla="*/ 2094271 h 2094271"/>
              <a:gd name="connsiteX3" fmla="*/ 740461 w 3098533"/>
              <a:gd name="connsiteY3" fmla="*/ 2094271 h 2094271"/>
              <a:gd name="connsiteX4" fmla="*/ 0 w 3098533"/>
              <a:gd name="connsiteY4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33" h="2094271">
                <a:moveTo>
                  <a:pt x="0" y="0"/>
                </a:moveTo>
                <a:lnTo>
                  <a:pt x="2358072" y="0"/>
                </a:lnTo>
                <a:lnTo>
                  <a:pt x="3098533" y="2094271"/>
                </a:lnTo>
                <a:lnTo>
                  <a:pt x="740461" y="20942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68F6781-56A0-43F1-A5CE-A7A1FA08FECD}"/>
              </a:ext>
            </a:extLst>
          </p:cNvPr>
          <p:cNvSpPr>
            <a:spLocks/>
          </p:cNvSpPr>
          <p:nvPr/>
        </p:nvSpPr>
        <p:spPr>
          <a:xfrm>
            <a:off x="5549497" y="4721190"/>
            <a:ext cx="3157771" cy="2136809"/>
          </a:xfrm>
          <a:custGeom>
            <a:avLst/>
            <a:gdLst>
              <a:gd name="connsiteX0" fmla="*/ 0 w 3094862"/>
              <a:gd name="connsiteY0" fmla="*/ 0 h 2094271"/>
              <a:gd name="connsiteX1" fmla="*/ 2354400 w 3094862"/>
              <a:gd name="connsiteY1" fmla="*/ 0 h 2094271"/>
              <a:gd name="connsiteX2" fmla="*/ 2358072 w 3094862"/>
              <a:gd name="connsiteY2" fmla="*/ 0 h 2094271"/>
              <a:gd name="connsiteX3" fmla="*/ 2358072 w 3094862"/>
              <a:gd name="connsiteY3" fmla="*/ 10386 h 2094271"/>
              <a:gd name="connsiteX4" fmla="*/ 3094862 w 3094862"/>
              <a:gd name="connsiteY4" fmla="*/ 2094271 h 2094271"/>
              <a:gd name="connsiteX5" fmla="*/ 736790 w 3094862"/>
              <a:gd name="connsiteY5" fmla="*/ 2094271 h 2094271"/>
              <a:gd name="connsiteX6" fmla="*/ 0 w 3094862"/>
              <a:gd name="connsiteY6" fmla="*/ 10386 h 2094271"/>
              <a:gd name="connsiteX7" fmla="*/ 0 w 3094862"/>
              <a:gd name="connsiteY7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4862" h="2094271">
                <a:moveTo>
                  <a:pt x="0" y="0"/>
                </a:moveTo>
                <a:lnTo>
                  <a:pt x="2354400" y="0"/>
                </a:lnTo>
                <a:lnTo>
                  <a:pt x="2358072" y="0"/>
                </a:lnTo>
                <a:lnTo>
                  <a:pt x="2358072" y="10386"/>
                </a:lnTo>
                <a:lnTo>
                  <a:pt x="3094862" y="2094271"/>
                </a:lnTo>
                <a:lnTo>
                  <a:pt x="736790" y="2094271"/>
                </a:lnTo>
                <a:lnTo>
                  <a:pt x="0" y="103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  <a:effectLst>
            <a:outerShdw blurRad="50800" dist="38100" dir="189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F27055F-8EDB-41CE-BD05-A731838DC36C}"/>
              </a:ext>
            </a:extLst>
          </p:cNvPr>
          <p:cNvSpPr>
            <a:spLocks/>
          </p:cNvSpPr>
          <p:nvPr/>
        </p:nvSpPr>
        <p:spPr bwMode="auto">
          <a:xfrm>
            <a:off x="3853923" y="754087"/>
            <a:ext cx="4844201" cy="1182440"/>
          </a:xfrm>
          <a:custGeom>
            <a:avLst/>
            <a:gdLst>
              <a:gd name="connsiteX0" fmla="*/ 0 w 4747696"/>
              <a:gd name="connsiteY0" fmla="*/ 0 h 1158901"/>
              <a:gd name="connsiteX1" fmla="*/ 4337949 w 4747696"/>
              <a:gd name="connsiteY1" fmla="*/ 0 h 1158901"/>
              <a:gd name="connsiteX2" fmla="*/ 4747696 w 4747696"/>
              <a:gd name="connsiteY2" fmla="*/ 1158901 h 1158901"/>
              <a:gd name="connsiteX3" fmla="*/ 424788 w 4747696"/>
              <a:gd name="connsiteY3" fmla="*/ 1158901 h 1158901"/>
              <a:gd name="connsiteX4" fmla="*/ 385112 w 4747696"/>
              <a:gd name="connsiteY4" fmla="*/ 1089227 h 1158901"/>
              <a:gd name="connsiteX5" fmla="*/ 0 w 4747696"/>
              <a:gd name="connsiteY5" fmla="*/ 0 h 115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47696" h="1158901">
                <a:moveTo>
                  <a:pt x="0" y="0"/>
                </a:moveTo>
                <a:lnTo>
                  <a:pt x="4337949" y="0"/>
                </a:lnTo>
                <a:lnTo>
                  <a:pt x="4747696" y="1158901"/>
                </a:lnTo>
                <a:lnTo>
                  <a:pt x="424788" y="1158901"/>
                </a:lnTo>
                <a:lnTo>
                  <a:pt x="385112" y="10892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18900000" algn="bl" rotWithShape="0">
              <a:prstClr val="black">
                <a:alpha val="10000"/>
              </a:prstClr>
            </a:outerShdw>
          </a:effectLst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  <a:noAutofit/>
          </a:bodyPr>
          <a:lstStyle/>
          <a:p>
            <a:pPr eaLnBrk="1"/>
            <a:endParaRPr lang="en-US" sz="1837"/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 bwMode="gray">
          <a:xfrm>
            <a:off x="570404" y="3026696"/>
            <a:ext cx="4814938" cy="100489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65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570404" y="4567884"/>
            <a:ext cx="4814938" cy="21982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28" cap="all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415401B-39C2-45BB-9B9D-112E4BAA33D4}"/>
              </a:ext>
            </a:extLst>
          </p:cNvPr>
          <p:cNvGrpSpPr/>
          <p:nvPr/>
        </p:nvGrpSpPr>
        <p:grpSpPr>
          <a:xfrm>
            <a:off x="4754601" y="922324"/>
            <a:ext cx="3165816" cy="845966"/>
            <a:chOff x="4797041" y="952089"/>
            <a:chExt cx="2281238" cy="609599"/>
          </a:xfrm>
        </p:grpSpPr>
        <p:sp>
          <p:nvSpPr>
            <p:cNvPr id="13374" name="Freeform 538">
              <a:extLst>
                <a:ext uri="{FF2B5EF4-FFF2-40B4-BE49-F238E27FC236}">
                  <a16:creationId xmlns:a16="http://schemas.microsoft.com/office/drawing/2014/main" id="{EBEA72CD-B776-4F0A-96DD-69873D503A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13375" name="Freeform 539">
              <a:extLst>
                <a:ext uri="{FF2B5EF4-FFF2-40B4-BE49-F238E27FC236}">
                  <a16:creationId xmlns:a16="http://schemas.microsoft.com/office/drawing/2014/main" id="{750C83A6-0C8D-4BCB-A31A-274FE60EAA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64" name="Freeform 540">
              <a:extLst>
                <a:ext uri="{FF2B5EF4-FFF2-40B4-BE49-F238E27FC236}">
                  <a16:creationId xmlns:a16="http://schemas.microsoft.com/office/drawing/2014/main" id="{4BA4A9B0-26CF-4C3B-BE3B-6DF501E1F4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65" name="Freeform 541">
              <a:extLst>
                <a:ext uri="{FF2B5EF4-FFF2-40B4-BE49-F238E27FC236}">
                  <a16:creationId xmlns:a16="http://schemas.microsoft.com/office/drawing/2014/main" id="{6C936F90-3F08-43B1-984D-4729BA1BEB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66" name="Freeform 542">
              <a:extLst>
                <a:ext uri="{FF2B5EF4-FFF2-40B4-BE49-F238E27FC236}">
                  <a16:creationId xmlns:a16="http://schemas.microsoft.com/office/drawing/2014/main" id="{63F96CB0-F979-4623-8ACE-3D3A66A72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67" name="Freeform 543">
              <a:extLst>
                <a:ext uri="{FF2B5EF4-FFF2-40B4-BE49-F238E27FC236}">
                  <a16:creationId xmlns:a16="http://schemas.microsoft.com/office/drawing/2014/main" id="{848233D3-EBFF-4460-9906-1947AEB68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68" name="Freeform 544">
              <a:extLst>
                <a:ext uri="{FF2B5EF4-FFF2-40B4-BE49-F238E27FC236}">
                  <a16:creationId xmlns:a16="http://schemas.microsoft.com/office/drawing/2014/main" id="{E55A3751-15A3-4DCB-8259-180644F81E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</p:grpSp>
    </p:spTree>
    <p:extLst>
      <p:ext uri="{BB962C8B-B14F-4D97-AF65-F5344CB8AC3E}">
        <p14:creationId xmlns:p14="http://schemas.microsoft.com/office/powerpoint/2010/main" val="3758351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45FF4EE-C08D-4120-B5AA-B1375348D1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91748238"/>
              </p:ext>
            </p:extLst>
          </p:nvPr>
        </p:nvGraphicFramePr>
        <p:xfrm>
          <a:off x="1620" y="1620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0" imgH="371" progId="TCLayout.ActiveDocument.1">
                  <p:embed/>
                </p:oleObj>
              </mc:Choice>
              <mc:Fallback>
                <p:oleObj name="Diapositiva de think-cell" r:id="rId4" imgW="370" imgH="37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45FF4EE-C08D-4120-B5AA-B1375348D1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0" y="1620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48D8B1-87AA-4129-BBCF-ABCA62036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653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 eaLnBrk="1"/>
            <a:endParaRPr lang="en-US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89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688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2D0DCE-CDCF-4279-9C42-4592E8D9FA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8909937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86" imgH="386" progId="TCLayout.ActiveDocument.1">
                  <p:embed/>
                </p:oleObj>
              </mc:Choice>
              <mc:Fallback>
                <p:oleObj name="Diapositiva de think-cell" r:id="rId4" imgW="386" imgH="3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2D0DCE-CDCF-4279-9C42-4592E8D9F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986FA45-D44D-41E8-A2D3-E0501CF784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653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F81ED63-EF3B-478E-A45B-E7A1E767D0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49" y="1"/>
            <a:ext cx="1028715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F09DA5-2894-4EC1-9C90-665D9D6A5B9E}"/>
              </a:ext>
            </a:extLst>
          </p:cNvPr>
          <p:cNvSpPr>
            <a:spLocks/>
          </p:cNvSpPr>
          <p:nvPr/>
        </p:nvSpPr>
        <p:spPr>
          <a:xfrm>
            <a:off x="1" y="-1"/>
            <a:ext cx="12192000" cy="6858000"/>
          </a:xfrm>
          <a:prstGeom prst="rect">
            <a:avLst/>
          </a:prstGeom>
          <a:solidFill>
            <a:srgbClr val="F39D1D">
              <a:alpha val="6705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1A62CCF-F230-4083-B80D-8EFF998D4248}"/>
              </a:ext>
            </a:extLst>
          </p:cNvPr>
          <p:cNvSpPr>
            <a:spLocks/>
          </p:cNvSpPr>
          <p:nvPr userDrawn="1"/>
        </p:nvSpPr>
        <p:spPr>
          <a:xfrm>
            <a:off x="1" y="1"/>
            <a:ext cx="9111058" cy="6858000"/>
          </a:xfrm>
          <a:custGeom>
            <a:avLst/>
            <a:gdLst>
              <a:gd name="connsiteX0" fmla="*/ 0 w 8929549"/>
              <a:gd name="connsiteY0" fmla="*/ 0 h 6721475"/>
              <a:gd name="connsiteX1" fmla="*/ 1797646 w 8929549"/>
              <a:gd name="connsiteY1" fmla="*/ 0 h 6721475"/>
              <a:gd name="connsiteX2" fmla="*/ 1888573 w 8929549"/>
              <a:gd name="connsiteY2" fmla="*/ 0 h 6721475"/>
              <a:gd name="connsiteX3" fmla="*/ 2866850 w 8929549"/>
              <a:gd name="connsiteY3" fmla="*/ 0 h 6721475"/>
              <a:gd name="connsiteX4" fmla="*/ 2870522 w 8929549"/>
              <a:gd name="connsiteY4" fmla="*/ 0 h 6721475"/>
              <a:gd name="connsiteX5" fmla="*/ 3686219 w 8929549"/>
              <a:gd name="connsiteY5" fmla="*/ 0 h 6721475"/>
              <a:gd name="connsiteX6" fmla="*/ 4664496 w 8929549"/>
              <a:gd name="connsiteY6" fmla="*/ 0 h 6721475"/>
              <a:gd name="connsiteX7" fmla="*/ 4668168 w 8929549"/>
              <a:gd name="connsiteY7" fmla="*/ 0 h 6721475"/>
              <a:gd name="connsiteX8" fmla="*/ 4755423 w 8929549"/>
              <a:gd name="connsiteY8" fmla="*/ 0 h 6721475"/>
              <a:gd name="connsiteX9" fmla="*/ 4759095 w 8929549"/>
              <a:gd name="connsiteY9" fmla="*/ 0 h 6721475"/>
              <a:gd name="connsiteX10" fmla="*/ 6553069 w 8929549"/>
              <a:gd name="connsiteY10" fmla="*/ 0 h 6721475"/>
              <a:gd name="connsiteX11" fmla="*/ 6556741 w 8929549"/>
              <a:gd name="connsiteY11" fmla="*/ 0 h 6721475"/>
              <a:gd name="connsiteX12" fmla="*/ 6556741 w 8929549"/>
              <a:gd name="connsiteY12" fmla="*/ 10386 h 6721475"/>
              <a:gd name="connsiteX13" fmla="*/ 8929549 w 8929549"/>
              <a:gd name="connsiteY13" fmla="*/ 6721475 h 6721475"/>
              <a:gd name="connsiteX14" fmla="*/ 7131903 w 8929549"/>
              <a:gd name="connsiteY14" fmla="*/ 6721475 h 6721475"/>
              <a:gd name="connsiteX15" fmla="*/ 7040976 w 8929549"/>
              <a:gd name="connsiteY15" fmla="*/ 6721475 h 6721475"/>
              <a:gd name="connsiteX16" fmla="*/ 5243330 w 8929549"/>
              <a:gd name="connsiteY16" fmla="*/ 6721475 h 6721475"/>
              <a:gd name="connsiteX17" fmla="*/ 3686219 w 8929549"/>
              <a:gd name="connsiteY17" fmla="*/ 6721475 h 6721475"/>
              <a:gd name="connsiteX18" fmla="*/ 1888573 w 8929549"/>
              <a:gd name="connsiteY18" fmla="*/ 6721475 h 6721475"/>
              <a:gd name="connsiteX19" fmla="*/ 1797646 w 8929549"/>
              <a:gd name="connsiteY19" fmla="*/ 6721475 h 6721475"/>
              <a:gd name="connsiteX20" fmla="*/ 0 w 8929549"/>
              <a:gd name="connsiteY20" fmla="*/ 6721475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929549" h="6721475">
                <a:moveTo>
                  <a:pt x="0" y="0"/>
                </a:moveTo>
                <a:lnTo>
                  <a:pt x="1797646" y="0"/>
                </a:lnTo>
                <a:lnTo>
                  <a:pt x="1888573" y="0"/>
                </a:lnTo>
                <a:lnTo>
                  <a:pt x="2866850" y="0"/>
                </a:lnTo>
                <a:lnTo>
                  <a:pt x="2870522" y="0"/>
                </a:lnTo>
                <a:lnTo>
                  <a:pt x="3686219" y="0"/>
                </a:lnTo>
                <a:lnTo>
                  <a:pt x="4664496" y="0"/>
                </a:lnTo>
                <a:lnTo>
                  <a:pt x="4668168" y="0"/>
                </a:lnTo>
                <a:lnTo>
                  <a:pt x="4755423" y="0"/>
                </a:lnTo>
                <a:lnTo>
                  <a:pt x="4759095" y="0"/>
                </a:lnTo>
                <a:lnTo>
                  <a:pt x="6553069" y="0"/>
                </a:lnTo>
                <a:lnTo>
                  <a:pt x="6556741" y="0"/>
                </a:lnTo>
                <a:lnTo>
                  <a:pt x="6556741" y="10386"/>
                </a:lnTo>
                <a:lnTo>
                  <a:pt x="8929549" y="6721475"/>
                </a:lnTo>
                <a:lnTo>
                  <a:pt x="7131903" y="6721475"/>
                </a:lnTo>
                <a:lnTo>
                  <a:pt x="7040976" y="6721475"/>
                </a:lnTo>
                <a:lnTo>
                  <a:pt x="5243330" y="6721475"/>
                </a:lnTo>
                <a:lnTo>
                  <a:pt x="3686219" y="6721475"/>
                </a:lnTo>
                <a:lnTo>
                  <a:pt x="1888573" y="6721475"/>
                </a:lnTo>
                <a:lnTo>
                  <a:pt x="1797646" y="6721475"/>
                </a:lnTo>
                <a:lnTo>
                  <a:pt x="0" y="6721475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  <a:effectLst>
            <a:outerShdw blurRad="508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 eaLnBrk="1"/>
            <a:endParaRPr lang="en-US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45B3C1C9-164C-45D0-AE40-099216F858A4}"/>
              </a:ext>
            </a:extLst>
          </p:cNvPr>
          <p:cNvSpPr txBox="1">
            <a:spLocks/>
          </p:cNvSpPr>
          <p:nvPr/>
        </p:nvSpPr>
        <p:spPr bwMode="gray">
          <a:xfrm>
            <a:off x="11652053" y="6627163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US" sz="816" smtClean="0">
                <a:solidFill>
                  <a:schemeClr val="bg1"/>
                </a:solidFill>
              </a:rPr>
              <a:pPr lvl="0"/>
              <a:t>‹Nº›</a:t>
            </a:fld>
            <a:endParaRPr lang="en-US" sz="816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091C01-859B-4D5E-A46D-7F6F795C667F}"/>
              </a:ext>
            </a:extLst>
          </p:cNvPr>
          <p:cNvGrpSpPr/>
          <p:nvPr/>
        </p:nvGrpSpPr>
        <p:grpSpPr>
          <a:xfrm>
            <a:off x="10829030" y="6608570"/>
            <a:ext cx="618531" cy="165283"/>
            <a:chOff x="4797041" y="952089"/>
            <a:chExt cx="2281238" cy="609599"/>
          </a:xfrm>
          <a:solidFill>
            <a:schemeClr val="bg1"/>
          </a:solidFill>
        </p:grpSpPr>
        <p:sp>
          <p:nvSpPr>
            <p:cNvPr id="14" name="Freeform 538">
              <a:extLst>
                <a:ext uri="{FF2B5EF4-FFF2-40B4-BE49-F238E27FC236}">
                  <a16:creationId xmlns:a16="http://schemas.microsoft.com/office/drawing/2014/main" id="{1EEA9E48-40F1-4821-856D-CFC901698D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15" name="Freeform 539">
              <a:extLst>
                <a:ext uri="{FF2B5EF4-FFF2-40B4-BE49-F238E27FC236}">
                  <a16:creationId xmlns:a16="http://schemas.microsoft.com/office/drawing/2014/main" id="{1BC14002-6AC7-43A0-B8FC-6FDAA1EF5D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16" name="Freeform 540">
              <a:extLst>
                <a:ext uri="{FF2B5EF4-FFF2-40B4-BE49-F238E27FC236}">
                  <a16:creationId xmlns:a16="http://schemas.microsoft.com/office/drawing/2014/main" id="{CE175A35-FD80-4EAC-B7C8-A2B57FC263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17" name="Freeform 541">
              <a:extLst>
                <a:ext uri="{FF2B5EF4-FFF2-40B4-BE49-F238E27FC236}">
                  <a16:creationId xmlns:a16="http://schemas.microsoft.com/office/drawing/2014/main" id="{6AD157DA-7E3C-4887-BCF8-2390422DB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18" name="Freeform 542">
              <a:extLst>
                <a:ext uri="{FF2B5EF4-FFF2-40B4-BE49-F238E27FC236}">
                  <a16:creationId xmlns:a16="http://schemas.microsoft.com/office/drawing/2014/main" id="{0AC7FD69-DF48-4BE9-830A-FAECD1F40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19" name="Freeform 543">
              <a:extLst>
                <a:ext uri="{FF2B5EF4-FFF2-40B4-BE49-F238E27FC236}">
                  <a16:creationId xmlns:a16="http://schemas.microsoft.com/office/drawing/2014/main" id="{C3320177-C075-41D2-8D4D-084DB9CC0E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20" name="Freeform 544">
              <a:extLst>
                <a:ext uri="{FF2B5EF4-FFF2-40B4-BE49-F238E27FC236}">
                  <a16:creationId xmlns:a16="http://schemas.microsoft.com/office/drawing/2014/main" id="{9965B84C-9390-47C0-9D84-BE84FD66F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2E4C0F-B532-4C36-8D02-51D33DE6C75D}"/>
              </a:ext>
            </a:extLst>
          </p:cNvPr>
          <p:cNvCxnSpPr>
            <a:cxnSpLocks/>
          </p:cNvCxnSpPr>
          <p:nvPr/>
        </p:nvCxnSpPr>
        <p:spPr>
          <a:xfrm>
            <a:off x="11495662" y="6560370"/>
            <a:ext cx="105233" cy="2976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CCCC03-A808-48EC-A7E1-59D7CD8E471A}"/>
              </a:ext>
            </a:extLst>
          </p:cNvPr>
          <p:cNvCxnSpPr>
            <a:cxnSpLocks/>
          </p:cNvCxnSpPr>
          <p:nvPr/>
        </p:nvCxnSpPr>
        <p:spPr>
          <a:xfrm>
            <a:off x="11495662" y="6560370"/>
            <a:ext cx="3351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58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08">
          <p15:clr>
            <a:srgbClr val="000000"/>
          </p15:clr>
        </p15:guide>
        <p15:guide id="2" orient="horz" pos="570">
          <p15:clr>
            <a:srgbClr val="000000"/>
          </p15:clr>
        </p15:guide>
        <p15:guide id="3" orient="horz" pos="3912">
          <p15:clr>
            <a:srgbClr val="000000"/>
          </p15:clr>
        </p15:guide>
        <p15:guide id="4" pos="96">
          <p15:clr>
            <a:srgbClr val="00000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2D0DCE-CDCF-4279-9C42-4592E8D9FA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8948681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86" imgH="386" progId="TCLayout.ActiveDocument.1">
                  <p:embed/>
                </p:oleObj>
              </mc:Choice>
              <mc:Fallback>
                <p:oleObj name="Diapositiva de think-cell" r:id="rId4" imgW="386" imgH="3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2D0DCE-CDCF-4279-9C42-4592E8D9F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986FA45-D44D-41E8-A2D3-E0501CF784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653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F81ED63-EF3B-478E-A45B-E7A1E767D0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" r="19937"/>
          <a:stretch/>
        </p:blipFill>
        <p:spPr>
          <a:xfrm>
            <a:off x="4353939" y="1"/>
            <a:ext cx="7838062" cy="685800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AA7070E-4118-4494-BAD2-8DBA04DB9A84}"/>
              </a:ext>
            </a:extLst>
          </p:cNvPr>
          <p:cNvSpPr>
            <a:spLocks/>
          </p:cNvSpPr>
          <p:nvPr/>
        </p:nvSpPr>
        <p:spPr>
          <a:xfrm>
            <a:off x="0" y="1"/>
            <a:ext cx="6840595" cy="6858000"/>
          </a:xfrm>
          <a:custGeom>
            <a:avLst/>
            <a:gdLst>
              <a:gd name="connsiteX0" fmla="*/ 0 w 6704318"/>
              <a:gd name="connsiteY0" fmla="*/ 0 h 6721475"/>
              <a:gd name="connsiteX1" fmla="*/ 641619 w 6704318"/>
              <a:gd name="connsiteY1" fmla="*/ 0 h 6721475"/>
              <a:gd name="connsiteX2" fmla="*/ 645291 w 6704318"/>
              <a:gd name="connsiteY2" fmla="*/ 0 h 6721475"/>
              <a:gd name="connsiteX3" fmla="*/ 1460988 w 6704318"/>
              <a:gd name="connsiteY3" fmla="*/ 0 h 6721475"/>
              <a:gd name="connsiteX4" fmla="*/ 2439265 w 6704318"/>
              <a:gd name="connsiteY4" fmla="*/ 0 h 6721475"/>
              <a:gd name="connsiteX5" fmla="*/ 2442937 w 6704318"/>
              <a:gd name="connsiteY5" fmla="*/ 0 h 6721475"/>
              <a:gd name="connsiteX6" fmla="*/ 2530192 w 6704318"/>
              <a:gd name="connsiteY6" fmla="*/ 0 h 6721475"/>
              <a:gd name="connsiteX7" fmla="*/ 2533864 w 6704318"/>
              <a:gd name="connsiteY7" fmla="*/ 0 h 6721475"/>
              <a:gd name="connsiteX8" fmla="*/ 4327838 w 6704318"/>
              <a:gd name="connsiteY8" fmla="*/ 0 h 6721475"/>
              <a:gd name="connsiteX9" fmla="*/ 4331510 w 6704318"/>
              <a:gd name="connsiteY9" fmla="*/ 0 h 6721475"/>
              <a:gd name="connsiteX10" fmla="*/ 4331510 w 6704318"/>
              <a:gd name="connsiteY10" fmla="*/ 10386 h 6721475"/>
              <a:gd name="connsiteX11" fmla="*/ 6704318 w 6704318"/>
              <a:gd name="connsiteY11" fmla="*/ 6721475 h 6721475"/>
              <a:gd name="connsiteX12" fmla="*/ 4906672 w 6704318"/>
              <a:gd name="connsiteY12" fmla="*/ 6721475 h 6721475"/>
              <a:gd name="connsiteX13" fmla="*/ 4815745 w 6704318"/>
              <a:gd name="connsiteY13" fmla="*/ 6721475 h 6721475"/>
              <a:gd name="connsiteX14" fmla="*/ 3018099 w 6704318"/>
              <a:gd name="connsiteY14" fmla="*/ 6721475 h 6721475"/>
              <a:gd name="connsiteX15" fmla="*/ 1460988 w 6704318"/>
              <a:gd name="connsiteY15" fmla="*/ 6721475 h 6721475"/>
              <a:gd name="connsiteX16" fmla="*/ 0 w 6704318"/>
              <a:gd name="connsiteY16" fmla="*/ 6721475 h 6721475"/>
              <a:gd name="connsiteX17" fmla="*/ 0 w 6704318"/>
              <a:gd name="connsiteY17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04318" h="6721475">
                <a:moveTo>
                  <a:pt x="0" y="0"/>
                </a:moveTo>
                <a:lnTo>
                  <a:pt x="641619" y="0"/>
                </a:lnTo>
                <a:lnTo>
                  <a:pt x="645291" y="0"/>
                </a:lnTo>
                <a:lnTo>
                  <a:pt x="1460988" y="0"/>
                </a:lnTo>
                <a:lnTo>
                  <a:pt x="2439265" y="0"/>
                </a:lnTo>
                <a:lnTo>
                  <a:pt x="2442937" y="0"/>
                </a:lnTo>
                <a:lnTo>
                  <a:pt x="2530192" y="0"/>
                </a:lnTo>
                <a:lnTo>
                  <a:pt x="2533864" y="0"/>
                </a:lnTo>
                <a:lnTo>
                  <a:pt x="4327838" y="0"/>
                </a:lnTo>
                <a:lnTo>
                  <a:pt x="4331510" y="0"/>
                </a:lnTo>
                <a:lnTo>
                  <a:pt x="4331510" y="10386"/>
                </a:lnTo>
                <a:lnTo>
                  <a:pt x="6704318" y="6721475"/>
                </a:lnTo>
                <a:lnTo>
                  <a:pt x="4906672" y="6721475"/>
                </a:lnTo>
                <a:lnTo>
                  <a:pt x="4815745" y="6721475"/>
                </a:lnTo>
                <a:lnTo>
                  <a:pt x="3018099" y="6721475"/>
                </a:lnTo>
                <a:lnTo>
                  <a:pt x="1460988" y="6721475"/>
                </a:lnTo>
                <a:lnTo>
                  <a:pt x="0" y="672147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  <a:effectLst>
            <a:outerShdw blurRad="508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 eaLnBrk="1"/>
            <a:endParaRPr lang="en-US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9B9250-2837-42B9-9997-131808FF9503}"/>
              </a:ext>
            </a:extLst>
          </p:cNvPr>
          <p:cNvGrpSpPr/>
          <p:nvPr/>
        </p:nvGrpSpPr>
        <p:grpSpPr>
          <a:xfrm>
            <a:off x="832779" y="2903658"/>
            <a:ext cx="3931927" cy="1050685"/>
            <a:chOff x="4797041" y="952089"/>
            <a:chExt cx="2281238" cy="609599"/>
          </a:xfrm>
        </p:grpSpPr>
        <p:sp>
          <p:nvSpPr>
            <p:cNvPr id="26" name="Freeform 538">
              <a:extLst>
                <a:ext uri="{FF2B5EF4-FFF2-40B4-BE49-F238E27FC236}">
                  <a16:creationId xmlns:a16="http://schemas.microsoft.com/office/drawing/2014/main" id="{B867A878-913F-47AE-A151-F55FDEC1EA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27" name="Freeform 539">
              <a:extLst>
                <a:ext uri="{FF2B5EF4-FFF2-40B4-BE49-F238E27FC236}">
                  <a16:creationId xmlns:a16="http://schemas.microsoft.com/office/drawing/2014/main" id="{3DC3CB76-26C6-4631-8C62-ABD7B3B492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28" name="Freeform 540">
              <a:extLst>
                <a:ext uri="{FF2B5EF4-FFF2-40B4-BE49-F238E27FC236}">
                  <a16:creationId xmlns:a16="http://schemas.microsoft.com/office/drawing/2014/main" id="{5675BF14-7787-4D15-A2C4-5109E68B23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29" name="Freeform 541">
              <a:extLst>
                <a:ext uri="{FF2B5EF4-FFF2-40B4-BE49-F238E27FC236}">
                  <a16:creationId xmlns:a16="http://schemas.microsoft.com/office/drawing/2014/main" id="{549D4A3B-82C1-4AB5-ABB1-FF74D0CBC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30" name="Freeform 542">
              <a:extLst>
                <a:ext uri="{FF2B5EF4-FFF2-40B4-BE49-F238E27FC236}">
                  <a16:creationId xmlns:a16="http://schemas.microsoft.com/office/drawing/2014/main" id="{F4D1B063-2152-4213-ADC9-D6DC3545B7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31" name="Freeform 543">
              <a:extLst>
                <a:ext uri="{FF2B5EF4-FFF2-40B4-BE49-F238E27FC236}">
                  <a16:creationId xmlns:a16="http://schemas.microsoft.com/office/drawing/2014/main" id="{4C30F9F3-CAD7-45C3-83CF-A1E156B006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32" name="Freeform 544">
              <a:extLst>
                <a:ext uri="{FF2B5EF4-FFF2-40B4-BE49-F238E27FC236}">
                  <a16:creationId xmlns:a16="http://schemas.microsoft.com/office/drawing/2014/main" id="{CAFE6CEB-1DB4-4EAF-9377-14E5BA42C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</p:grpSp>
    </p:spTree>
    <p:extLst>
      <p:ext uri="{BB962C8B-B14F-4D97-AF65-F5344CB8AC3E}">
        <p14:creationId xmlns:p14="http://schemas.microsoft.com/office/powerpoint/2010/main" val="4016865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08">
          <p15:clr>
            <a:srgbClr val="000000"/>
          </p15:clr>
        </p15:guide>
        <p15:guide id="2" orient="horz" pos="570">
          <p15:clr>
            <a:srgbClr val="000000"/>
          </p15:clr>
        </p15:guide>
        <p15:guide id="3" orient="horz" pos="3912">
          <p15:clr>
            <a:srgbClr val="000000"/>
          </p15:clr>
        </p15:guide>
        <p15:guide id="4" pos="96">
          <p15:clr>
            <a:srgbClr val="00000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5EC9080-D02B-4B3F-A473-7D69E5F66A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266322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7" imgW="395" imgH="394" progId="TCLayout.ActiveDocument.1">
                  <p:embed/>
                </p:oleObj>
              </mc:Choice>
              <mc:Fallback>
                <p:oleObj name="Diapositiva de think-cell" r:id="rId7" imgW="395" imgH="39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5EC9080-D02B-4B3F-A473-7D69E5F66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LogoText">
            <a:extLst>
              <a:ext uri="{FF2B5EF4-FFF2-40B4-BE49-F238E27FC236}">
                <a16:creationId xmlns:a16="http://schemas.microsoft.com/office/drawing/2014/main" id="{92A63429-03F1-4595-BAE1-A5F5E74A0DF2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 bwMode="black">
          <a:xfrm>
            <a:off x="10130972" y="6496569"/>
            <a:ext cx="1157995" cy="14131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3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5942"/>
            <a:ext cx="325501" cy="1413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1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1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894B01F2-0F20-4749-9B38-DFD772EED8DC}"/>
              </a:ext>
            </a:extLst>
          </p:cNvPr>
          <p:cNvSpPr>
            <a:spLocks noGrp="1"/>
          </p:cNvSpPr>
          <p:nvPr>
            <p:ph sz="quarter" idx="15" hasCustomPrompt="1"/>
            <p:custDataLst>
              <p:tags r:id="rId4"/>
            </p:custDataLst>
          </p:nvPr>
        </p:nvSpPr>
        <p:spPr>
          <a:xfrm>
            <a:off x="7159753" y="89320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  <p:sp>
        <p:nvSpPr>
          <p:cNvPr id="2" name="5. Source" hidden="1">
            <a:extLst>
              <a:ext uri="{FF2B5EF4-FFF2-40B4-BE49-F238E27FC236}">
                <a16:creationId xmlns:a16="http://schemas.microsoft.com/office/drawing/2014/main" id="{B7A51059-AF5B-44C9-972A-04EB79BED86F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7" y="6501670"/>
            <a:ext cx="7277861" cy="141312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900"/>
              <a:t>Source: ...</a:t>
            </a:r>
          </a:p>
        </p:txBody>
      </p:sp>
    </p:spTree>
    <p:extLst>
      <p:ext uri="{BB962C8B-B14F-4D97-AF65-F5344CB8AC3E}">
        <p14:creationId xmlns:p14="http://schemas.microsoft.com/office/powerpoint/2010/main" val="30196185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66E2831-F58E-4C06-BC68-D48E85FA903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222269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16" imgW="395" imgH="394" progId="TCLayout.ActiveDocument.1">
                  <p:embed/>
                </p:oleObj>
              </mc:Choice>
              <mc:Fallback>
                <p:oleObj name="Diapositiva de think-cell" r:id="rId16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66E2831-F58E-4C06-BC68-D48E85FA90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93D3254-747F-48DA-AA47-ED973B1D7AD4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/>
            <a:endParaRPr lang="en-US" sz="2653" b="0" i="0" baseline="0" noProof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9" name="2. Slide Title">
            <a:extLst>
              <a:ext uri="{FF2B5EF4-FFF2-40B4-BE49-F238E27FC236}">
                <a16:creationId xmlns:a16="http://schemas.microsoft.com/office/drawing/2014/main" id="{0415F114-7B0E-43F2-8881-F0D9FB2A643B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72213"/>
            <a:ext cx="6967728" cy="7315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4"/>
            </p:custDataLst>
          </p:nvPr>
        </p:nvSpPr>
        <p:spPr bwMode="ltGray">
          <a:xfrm>
            <a:off x="7830313" y="1"/>
            <a:ext cx="436168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AEC46ACE-42CD-4304-9E51-86DBC38CA4EB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 bwMode="black">
          <a:xfrm>
            <a:off x="10130972" y="6496569"/>
            <a:ext cx="1157995" cy="14131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3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5942"/>
            <a:ext cx="325501" cy="1413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1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1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2" name="BottomLineRight">
            <a:extLst>
              <a:ext uri="{FF2B5EF4-FFF2-40B4-BE49-F238E27FC236}">
                <a16:creationId xmlns:a16="http://schemas.microsoft.com/office/drawing/2014/main" id="{6425396B-5490-4E4D-8EA4-E4AB4F98BF62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8173372" y="6453769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BottomLineLeft">
            <a:extLst>
              <a:ext uri="{FF2B5EF4-FFF2-40B4-BE49-F238E27FC236}">
                <a16:creationId xmlns:a16="http://schemas.microsoft.com/office/drawing/2014/main" id="{570396F1-4249-402C-975E-F70778173C25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554736" y="6453769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TopLineRight">
            <a:extLst>
              <a:ext uri="{FF2B5EF4-FFF2-40B4-BE49-F238E27FC236}">
                <a16:creationId xmlns:a16="http://schemas.microsoft.com/office/drawing/2014/main" id="{C5BD98EE-C09E-457E-A028-EBE485145AA3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8173372" y="1181906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TopLineLeft">
            <a:extLst>
              <a:ext uri="{FF2B5EF4-FFF2-40B4-BE49-F238E27FC236}">
                <a16:creationId xmlns:a16="http://schemas.microsoft.com/office/drawing/2014/main" id="{47D3FB95-30DE-4983-B5AE-01B80542C0DD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554736" y="1181906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8D646E-BD43-4948-96FE-F798F0E18D71}"/>
              </a:ext>
            </a:extLst>
          </p:cNvPr>
          <p:cNvCxnSpPr/>
          <p:nvPr userDrawn="1">
            <p:custDataLst>
              <p:tags r:id="rId11"/>
            </p:custDataLst>
          </p:nvPr>
        </p:nvCxnSpPr>
        <p:spPr>
          <a:xfrm>
            <a:off x="554736" y="1181906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3. Subtitle">
            <a:extLst>
              <a:ext uri="{FF2B5EF4-FFF2-40B4-BE49-F238E27FC236}">
                <a16:creationId xmlns:a16="http://schemas.microsoft.com/office/drawing/2014/main" id="{712BED6B-950C-4FB8-AEE1-14FA61D013FF}"/>
              </a:ext>
            </a:extLst>
          </p:cNvPr>
          <p:cNvSpPr>
            <a:spLocks noGrp="1"/>
          </p:cNvSpPr>
          <p:nvPr>
            <p:ph type="subTitle" idx="1"/>
            <p:custDataLst>
              <p:tags r:id="rId12"/>
            </p:custDataLst>
          </p:nvPr>
        </p:nvSpPr>
        <p:spPr>
          <a:xfrm>
            <a:off x="554736" y="884726"/>
            <a:ext cx="6967728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198" indent="0" algn="ctr">
              <a:buNone/>
              <a:defRPr sz="2000"/>
            </a:lvl2pPr>
            <a:lvl3pPr marL="914396" indent="0" algn="ctr">
              <a:buNone/>
              <a:defRPr sz="1800"/>
            </a:lvl3pPr>
            <a:lvl4pPr marL="1371594" indent="0" algn="ctr">
              <a:buNone/>
              <a:defRPr sz="1600"/>
            </a:lvl4pPr>
            <a:lvl5pPr marL="1828793" indent="0" algn="ctr">
              <a:buNone/>
              <a:defRPr sz="1600"/>
            </a:lvl5pPr>
            <a:lvl6pPr marL="2285991" indent="0" algn="ctr">
              <a:buNone/>
              <a:defRPr sz="1600"/>
            </a:lvl6pPr>
            <a:lvl7pPr marL="2743189" indent="0" algn="ctr">
              <a:buNone/>
              <a:defRPr sz="1600"/>
            </a:lvl7pPr>
            <a:lvl8pPr marL="3200387" indent="0" algn="ctr">
              <a:buNone/>
              <a:defRPr sz="1600"/>
            </a:lvl8pPr>
            <a:lvl9pPr marL="365758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1. On-page tracker">
            <a:extLst>
              <a:ext uri="{FF2B5EF4-FFF2-40B4-BE49-F238E27FC236}">
                <a16:creationId xmlns:a16="http://schemas.microsoft.com/office/drawing/2014/main" id="{EAFF7AB7-0AA5-45CA-B768-743633E9C28B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13"/>
            </p:custDataLst>
          </p:nvPr>
        </p:nvSpPr>
        <p:spPr>
          <a:xfrm>
            <a:off x="8173371" y="88483"/>
            <a:ext cx="3466941" cy="123111"/>
          </a:xfrm>
        </p:spPr>
        <p:txBody>
          <a:bodyPr vert="horz" wrap="square" lIns="0" tIns="0" rIns="0" bIns="0" rtlCol="0" anchor="ctr" anchorCtr="0">
            <a:spAutoFit/>
          </a:bodyPr>
          <a:lstStyle>
            <a:lvl1pPr algn="r">
              <a:defRPr lang="en-US" sz="800" dirty="0"/>
            </a:lvl1pPr>
          </a:lstStyle>
          <a:p>
            <a:pPr lvl="0" algn="r"/>
            <a:r>
              <a:rPr lang="en-US"/>
              <a:t>Chapter › Topic</a:t>
            </a:r>
          </a:p>
        </p:txBody>
      </p:sp>
      <p:sp>
        <p:nvSpPr>
          <p:cNvPr id="2" name="5. Source" hidden="1">
            <a:extLst>
              <a:ext uri="{FF2B5EF4-FFF2-40B4-BE49-F238E27FC236}">
                <a16:creationId xmlns:a16="http://schemas.microsoft.com/office/drawing/2014/main" id="{6A430C8A-E3B1-4D61-BEBE-3203872E20E8}"/>
              </a:ext>
            </a:extLst>
          </p:cNvPr>
          <p:cNvSpPr txBox="1"/>
          <p:nvPr userDrawn="1">
            <p:custDataLst>
              <p:tags r:id="rId14"/>
            </p:custDataLst>
          </p:nvPr>
        </p:nvSpPr>
        <p:spPr>
          <a:xfrm>
            <a:off x="554737" y="6501670"/>
            <a:ext cx="7275576" cy="141312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900"/>
              <a:t>Source: ...</a:t>
            </a:r>
          </a:p>
        </p:txBody>
      </p:sp>
    </p:spTree>
    <p:extLst>
      <p:ext uri="{BB962C8B-B14F-4D97-AF65-F5344CB8AC3E}">
        <p14:creationId xmlns:p14="http://schemas.microsoft.com/office/powerpoint/2010/main" val="106466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55158E39-F220-4F5B-AED0-1748671B6C3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58540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9" imgW="395" imgH="394" progId="TCLayout.ActiveDocument.1">
                  <p:embed/>
                </p:oleObj>
              </mc:Choice>
              <mc:Fallback>
                <p:oleObj name="Diapositiva de think-cell" r:id="rId9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55158E39-F220-4F5B-AED0-1748671B6C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5F6D9CA-EE9B-4AAC-A064-3635AE7BDCE9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/>
            <a:endParaRPr lang="en-US" sz="2653" b="0" i="0" baseline="0" noProof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7" y="172213"/>
            <a:ext cx="11082528" cy="7315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554737" y="915504"/>
            <a:ext cx="11082528" cy="246221"/>
          </a:xfrm>
        </p:spPr>
        <p:txBody>
          <a:bodyPr wrap="square" anchor="b">
            <a:sp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198" indent="0" algn="ctr">
              <a:buNone/>
              <a:defRPr sz="2000"/>
            </a:lvl2pPr>
            <a:lvl3pPr marL="914396" indent="0" algn="ctr">
              <a:buNone/>
              <a:defRPr sz="1800"/>
            </a:lvl3pPr>
            <a:lvl4pPr marL="1371594" indent="0" algn="ctr">
              <a:buNone/>
              <a:defRPr sz="1600"/>
            </a:lvl4pPr>
            <a:lvl5pPr marL="1828793" indent="0" algn="ctr">
              <a:buNone/>
              <a:defRPr sz="1600"/>
            </a:lvl5pPr>
            <a:lvl6pPr marL="2285991" indent="0" algn="ctr">
              <a:buNone/>
              <a:defRPr sz="1600"/>
            </a:lvl6pPr>
            <a:lvl7pPr marL="2743189" indent="0" algn="ctr">
              <a:buNone/>
              <a:defRPr sz="1600"/>
            </a:lvl7pPr>
            <a:lvl8pPr marL="3200387" indent="0" algn="ctr">
              <a:buNone/>
              <a:defRPr sz="1600"/>
            </a:lvl8pPr>
            <a:lvl9pPr marL="365758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1. On-page tracker">
            <a:extLst>
              <a:ext uri="{FF2B5EF4-FFF2-40B4-BE49-F238E27FC236}">
                <a16:creationId xmlns:a16="http://schemas.microsoft.com/office/drawing/2014/main" id="{BECE6BCA-B393-4492-91E9-DA14BD6787F1}"/>
              </a:ext>
            </a:extLst>
          </p:cNvPr>
          <p:cNvSpPr>
            <a:spLocks noGrp="1"/>
          </p:cNvSpPr>
          <p:nvPr>
            <p:ph sz="quarter" idx="15" hasCustomPrompt="1"/>
            <p:custDataLst>
              <p:tags r:id="rId5"/>
            </p:custDataLst>
          </p:nvPr>
        </p:nvSpPr>
        <p:spPr>
          <a:xfrm>
            <a:off x="7159753" y="89320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6"/>
            </p:custDataLst>
          </p:nvPr>
        </p:nvSpPr>
        <p:spPr bwMode="black">
          <a:xfrm>
            <a:off x="11312525" y="6495942"/>
            <a:ext cx="325501" cy="1413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1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1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5. Source" hidden="1">
            <a:extLst>
              <a:ext uri="{FF2B5EF4-FFF2-40B4-BE49-F238E27FC236}">
                <a16:creationId xmlns:a16="http://schemas.microsoft.com/office/drawing/2014/main" id="{E224189E-EF1A-4089-81EC-A18BAC8894F5}"/>
              </a:ext>
            </a:extLst>
          </p:cNvPr>
          <p:cNvSpPr txBox="1"/>
          <p:nvPr userDrawn="1">
            <p:custDataLst>
              <p:tags r:id="rId7"/>
            </p:custDataLst>
          </p:nvPr>
        </p:nvSpPr>
        <p:spPr>
          <a:xfrm>
            <a:off x="554737" y="6501670"/>
            <a:ext cx="7277861" cy="141312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900"/>
              <a:t>Source: ...</a:t>
            </a:r>
          </a:p>
        </p:txBody>
      </p:sp>
    </p:spTree>
    <p:extLst>
      <p:ext uri="{BB962C8B-B14F-4D97-AF65-F5344CB8AC3E}">
        <p14:creationId xmlns:p14="http://schemas.microsoft.com/office/powerpoint/2010/main" val="3744772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D622D30-3B93-4FC7-94D0-195E1137A94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81593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95" imgH="394" progId="TCLayout.ActiveDocument.1">
                  <p:embed/>
                </p:oleObj>
              </mc:Choice>
              <mc:Fallback>
                <p:oleObj name="Diapositiva de think-cell" r:id="rId4" imgW="395" imgH="394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2D622D30-3B93-4FC7-94D0-195E1137A9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1CAD2A52-E610-4C8C-9AE0-2050225D75EB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gray">
          <a:xfrm>
            <a:off x="0" y="0"/>
            <a:ext cx="158750" cy="15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numCol="1" spcCol="0" rtlCol="0" anchor="t" anchorCtr="0">
            <a:noAutofit/>
          </a:bodyPr>
          <a:lstStyle/>
          <a:p>
            <a:pPr marL="0" lvl="0" indent="0" algn="l"/>
            <a:endParaRPr lang="en-US" sz="2653" b="0" i="0" baseline="0" noProof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350BFF-AC2A-4A78-9C8B-1F586F898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738386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265900"/>
              </p:ext>
            </p:ext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4555813-23C1-4056-A82C-ECA4EE09A11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rtl="0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PE" sz="3265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7C797C-09E0-4702-B415-DC7ECB31012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5985" y="997226"/>
            <a:ext cx="6626016" cy="4876745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FB924BC-3D43-4053-B8E9-A99009983F09}"/>
              </a:ext>
            </a:extLst>
          </p:cNvPr>
          <p:cNvSpPr>
            <a:spLocks/>
          </p:cNvSpPr>
          <p:nvPr/>
        </p:nvSpPr>
        <p:spPr>
          <a:xfrm>
            <a:off x="0" y="1"/>
            <a:ext cx="7276872" cy="6858000"/>
          </a:xfrm>
          <a:custGeom>
            <a:avLst/>
            <a:gdLst>
              <a:gd name="connsiteX0" fmla="*/ 0 w 7131903"/>
              <a:gd name="connsiteY0" fmla="*/ 0 h 6721475"/>
              <a:gd name="connsiteX1" fmla="*/ 1888573 w 7131903"/>
              <a:gd name="connsiteY1" fmla="*/ 0 h 6721475"/>
              <a:gd name="connsiteX2" fmla="*/ 2866850 w 7131903"/>
              <a:gd name="connsiteY2" fmla="*/ 0 h 6721475"/>
              <a:gd name="connsiteX3" fmla="*/ 2870522 w 7131903"/>
              <a:gd name="connsiteY3" fmla="*/ 0 h 6721475"/>
              <a:gd name="connsiteX4" fmla="*/ 4755423 w 7131903"/>
              <a:gd name="connsiteY4" fmla="*/ 0 h 6721475"/>
              <a:gd name="connsiteX5" fmla="*/ 4759095 w 7131903"/>
              <a:gd name="connsiteY5" fmla="*/ 0 h 6721475"/>
              <a:gd name="connsiteX6" fmla="*/ 4759095 w 7131903"/>
              <a:gd name="connsiteY6" fmla="*/ 10386 h 6721475"/>
              <a:gd name="connsiteX7" fmla="*/ 7131903 w 7131903"/>
              <a:gd name="connsiteY7" fmla="*/ 6721475 h 6721475"/>
              <a:gd name="connsiteX8" fmla="*/ 5243330 w 7131903"/>
              <a:gd name="connsiteY8" fmla="*/ 6721475 h 6721475"/>
              <a:gd name="connsiteX9" fmla="*/ 1888573 w 7131903"/>
              <a:gd name="connsiteY9" fmla="*/ 6721475 h 6721475"/>
              <a:gd name="connsiteX10" fmla="*/ 0 w 7131903"/>
              <a:gd name="connsiteY10" fmla="*/ 6721475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1903" h="6721475">
                <a:moveTo>
                  <a:pt x="0" y="0"/>
                </a:moveTo>
                <a:lnTo>
                  <a:pt x="1888573" y="0"/>
                </a:lnTo>
                <a:lnTo>
                  <a:pt x="2866850" y="0"/>
                </a:lnTo>
                <a:lnTo>
                  <a:pt x="2870522" y="0"/>
                </a:lnTo>
                <a:lnTo>
                  <a:pt x="4755423" y="0"/>
                </a:lnTo>
                <a:lnTo>
                  <a:pt x="4759095" y="0"/>
                </a:lnTo>
                <a:lnTo>
                  <a:pt x="4759095" y="10386"/>
                </a:lnTo>
                <a:lnTo>
                  <a:pt x="7131903" y="6721475"/>
                </a:lnTo>
                <a:lnTo>
                  <a:pt x="5243330" y="6721475"/>
                </a:lnTo>
                <a:lnTo>
                  <a:pt x="1888573" y="6721475"/>
                </a:lnTo>
                <a:lnTo>
                  <a:pt x="0" y="672147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  <a:effectLst>
            <a:outerShdw blurRad="508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/>
            <a:endParaRPr lang="es-PE" sz="1837">
              <a:solidFill>
                <a:schemeClr val="tx1"/>
              </a:solidFill>
            </a:endParaRPr>
          </a:p>
        </p:txBody>
      </p:sp>
      <p:sp>
        <p:nvSpPr>
          <p:cNvPr id="13359" name="Freeform 525">
            <a:extLst>
              <a:ext uri="{FF2B5EF4-FFF2-40B4-BE49-F238E27FC236}">
                <a16:creationId xmlns:a16="http://schemas.microsoft.com/office/drawing/2014/main" id="{31020CF6-0AFB-420D-850D-081635436983}"/>
              </a:ext>
            </a:extLst>
          </p:cNvPr>
          <p:cNvSpPr>
            <a:spLocks/>
          </p:cNvSpPr>
          <p:nvPr/>
        </p:nvSpPr>
        <p:spPr bwMode="auto">
          <a:xfrm>
            <a:off x="3846979" y="469226"/>
            <a:ext cx="656921" cy="402361"/>
          </a:xfrm>
          <a:custGeom>
            <a:avLst/>
            <a:gdLst>
              <a:gd name="T0" fmla="*/ 0 w 80"/>
              <a:gd name="T1" fmla="*/ 35 h 49"/>
              <a:gd name="T2" fmla="*/ 50 w 80"/>
              <a:gd name="T3" fmla="*/ 0 h 49"/>
              <a:gd name="T4" fmla="*/ 80 w 80"/>
              <a:gd name="T5" fmla="*/ 49 h 49"/>
              <a:gd name="T6" fmla="*/ 0 w 80"/>
              <a:gd name="T7" fmla="*/ 35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49">
                <a:moveTo>
                  <a:pt x="0" y="35"/>
                </a:moveTo>
                <a:lnTo>
                  <a:pt x="50" y="0"/>
                </a:lnTo>
                <a:lnTo>
                  <a:pt x="80" y="49"/>
                </a:lnTo>
                <a:lnTo>
                  <a:pt x="0" y="3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pPr rtl="0" eaLnBrk="1"/>
            <a:endParaRPr lang="es-PE" sz="1837"/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auto">
          <a:xfrm>
            <a:off x="11595907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rtl="0" eaLnBrk="0" hangingPunct="1">
              <a:defRPr/>
            </a:pPr>
            <a:endParaRPr lang="es-PE" sz="1089" baseline="0" noProof="0">
              <a:solidFill>
                <a:srgbClr val="482A06"/>
              </a:solidFill>
              <a:latin typeface="+mn-lt"/>
            </a:endParaRP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gray">
          <a:xfrm>
            <a:off x="570404" y="4921473"/>
            <a:ext cx="4814938" cy="219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no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 eaLnBrk="0" hangingPunct="1">
              <a:defRPr/>
            </a:pPr>
            <a:r>
              <a:rPr lang="es-PE" sz="1428" baseline="0" noProof="0" err="1">
                <a:solidFill>
                  <a:schemeClr val="accent4"/>
                </a:solidFill>
                <a:latin typeface="+mn-lt"/>
              </a:rPr>
              <a:t>Document</a:t>
            </a:r>
            <a:r>
              <a:rPr lang="es-PE" sz="1428" baseline="0" noProof="0">
                <a:solidFill>
                  <a:schemeClr val="accent4"/>
                </a:solidFill>
                <a:latin typeface="+mn-lt"/>
              </a:rPr>
              <a:t> </a:t>
            </a:r>
            <a:r>
              <a:rPr lang="es-PE" sz="1428" baseline="0" noProof="0" err="1">
                <a:solidFill>
                  <a:schemeClr val="accent4"/>
                </a:solidFill>
                <a:latin typeface="+mn-lt"/>
              </a:rPr>
              <a:t>type</a:t>
            </a:r>
            <a:r>
              <a:rPr lang="es-PE" sz="1428" baseline="0" noProof="0">
                <a:solidFill>
                  <a:schemeClr val="accent4"/>
                </a:solidFill>
                <a:latin typeface="+mn-lt"/>
              </a:rPr>
              <a:t> | Date</a:t>
            </a:r>
          </a:p>
        </p:txBody>
      </p:sp>
      <p:sp>
        <p:nvSpPr>
          <p:cNvPr id="26" name="Disclaimer-English (United States)" hidden="1"/>
          <p:cNvSpPr>
            <a:spLocks noChangeArrowheads="1"/>
          </p:cNvSpPr>
          <p:nvPr/>
        </p:nvSpPr>
        <p:spPr bwMode="black">
          <a:xfrm>
            <a:off x="2837961" y="6381112"/>
            <a:ext cx="5224600" cy="36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1094990" rtl="0" eaLnBrk="0" hangingPunct="0"/>
            <a:r>
              <a:rPr lang="es-PE" sz="816" baseline="0">
                <a:solidFill>
                  <a:schemeClr val="bg1"/>
                </a:solidFill>
                <a:latin typeface="+mn-lt"/>
              </a:rPr>
              <a:t>CONFIDENTIAL AND PROPRIETARY</a:t>
            </a:r>
          </a:p>
          <a:p>
            <a:pPr defTabSz="1094990" rtl="0" eaLnBrk="0" hangingPunct="0"/>
            <a:r>
              <a:rPr lang="es-PE" sz="816" baseline="0" err="1">
                <a:solidFill>
                  <a:schemeClr val="bg1"/>
                </a:solidFill>
                <a:latin typeface="+mn-lt"/>
              </a:rPr>
              <a:t>Any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use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of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this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material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without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specific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permission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of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McKinsey &amp; Company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is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strictly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prohibited</a:t>
            </a:r>
            <a:endParaRPr lang="es-PE" sz="816" baseline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E23C45C-F9C3-4F73-A5F3-97FF2E183225}"/>
              </a:ext>
            </a:extLst>
          </p:cNvPr>
          <p:cNvSpPr>
            <a:spLocks/>
          </p:cNvSpPr>
          <p:nvPr/>
        </p:nvSpPr>
        <p:spPr>
          <a:xfrm>
            <a:off x="3853924" y="1"/>
            <a:ext cx="3161516" cy="2136809"/>
          </a:xfrm>
          <a:custGeom>
            <a:avLst/>
            <a:gdLst>
              <a:gd name="connsiteX0" fmla="*/ 0 w 3098533"/>
              <a:gd name="connsiteY0" fmla="*/ 0 h 2094271"/>
              <a:gd name="connsiteX1" fmla="*/ 2358072 w 3098533"/>
              <a:gd name="connsiteY1" fmla="*/ 0 h 2094271"/>
              <a:gd name="connsiteX2" fmla="*/ 3098533 w 3098533"/>
              <a:gd name="connsiteY2" fmla="*/ 2094271 h 2094271"/>
              <a:gd name="connsiteX3" fmla="*/ 740461 w 3098533"/>
              <a:gd name="connsiteY3" fmla="*/ 2094271 h 2094271"/>
              <a:gd name="connsiteX4" fmla="*/ 0 w 3098533"/>
              <a:gd name="connsiteY4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33" h="2094271">
                <a:moveTo>
                  <a:pt x="0" y="0"/>
                </a:moveTo>
                <a:lnTo>
                  <a:pt x="2358072" y="0"/>
                </a:lnTo>
                <a:lnTo>
                  <a:pt x="3098533" y="2094271"/>
                </a:lnTo>
                <a:lnTo>
                  <a:pt x="740461" y="20942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/>
            <a:endParaRPr lang="es-PE" sz="1837">
              <a:solidFill>
                <a:schemeClr val="tx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4A0DA11-94E0-4542-8DAA-020EDC8AC6C9}"/>
              </a:ext>
            </a:extLst>
          </p:cNvPr>
          <p:cNvSpPr>
            <a:spLocks/>
          </p:cNvSpPr>
          <p:nvPr/>
        </p:nvSpPr>
        <p:spPr>
          <a:xfrm>
            <a:off x="5810982" y="5521367"/>
            <a:ext cx="2874851" cy="1336633"/>
          </a:xfrm>
          <a:custGeom>
            <a:avLst/>
            <a:gdLst>
              <a:gd name="connsiteX0" fmla="*/ 0 w 2817579"/>
              <a:gd name="connsiteY0" fmla="*/ 0 h 1310024"/>
              <a:gd name="connsiteX1" fmla="*/ 2354400 w 2817579"/>
              <a:gd name="connsiteY1" fmla="*/ 0 h 1310024"/>
              <a:gd name="connsiteX2" fmla="*/ 2358072 w 2817579"/>
              <a:gd name="connsiteY2" fmla="*/ 0 h 1310024"/>
              <a:gd name="connsiteX3" fmla="*/ 2358072 w 2817579"/>
              <a:gd name="connsiteY3" fmla="*/ 10386 h 1310024"/>
              <a:gd name="connsiteX4" fmla="*/ 2817579 w 2817579"/>
              <a:gd name="connsiteY4" fmla="*/ 1310024 h 1310024"/>
              <a:gd name="connsiteX5" fmla="*/ 459508 w 2817579"/>
              <a:gd name="connsiteY5" fmla="*/ 1310024 h 1310024"/>
              <a:gd name="connsiteX6" fmla="*/ 0 w 2817579"/>
              <a:gd name="connsiteY6" fmla="*/ 10386 h 1310024"/>
              <a:gd name="connsiteX7" fmla="*/ 0 w 2817579"/>
              <a:gd name="connsiteY7" fmla="*/ 0 h 131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7579" h="1310024">
                <a:moveTo>
                  <a:pt x="0" y="0"/>
                </a:moveTo>
                <a:lnTo>
                  <a:pt x="2354400" y="0"/>
                </a:lnTo>
                <a:lnTo>
                  <a:pt x="2358072" y="0"/>
                </a:lnTo>
                <a:lnTo>
                  <a:pt x="2358072" y="10386"/>
                </a:lnTo>
                <a:lnTo>
                  <a:pt x="2817579" y="1310024"/>
                </a:lnTo>
                <a:lnTo>
                  <a:pt x="459508" y="1310024"/>
                </a:lnTo>
                <a:lnTo>
                  <a:pt x="0" y="103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  <a:effectLst>
            <a:outerShdw blurRad="50800" dist="38100" dir="189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/>
            <a:endParaRPr lang="es-PE" sz="1837">
              <a:solidFill>
                <a:schemeClr val="tx1"/>
              </a:solidFill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F27055F-8EDB-41CE-BD05-A731838DC36C}"/>
              </a:ext>
            </a:extLst>
          </p:cNvPr>
          <p:cNvSpPr>
            <a:spLocks/>
          </p:cNvSpPr>
          <p:nvPr/>
        </p:nvSpPr>
        <p:spPr bwMode="auto">
          <a:xfrm>
            <a:off x="3853923" y="754087"/>
            <a:ext cx="4844201" cy="1182440"/>
          </a:xfrm>
          <a:custGeom>
            <a:avLst/>
            <a:gdLst>
              <a:gd name="connsiteX0" fmla="*/ 0 w 4747696"/>
              <a:gd name="connsiteY0" fmla="*/ 0 h 1158901"/>
              <a:gd name="connsiteX1" fmla="*/ 4337949 w 4747696"/>
              <a:gd name="connsiteY1" fmla="*/ 0 h 1158901"/>
              <a:gd name="connsiteX2" fmla="*/ 4747696 w 4747696"/>
              <a:gd name="connsiteY2" fmla="*/ 1158901 h 1158901"/>
              <a:gd name="connsiteX3" fmla="*/ 424788 w 4747696"/>
              <a:gd name="connsiteY3" fmla="*/ 1158901 h 1158901"/>
              <a:gd name="connsiteX4" fmla="*/ 385112 w 4747696"/>
              <a:gd name="connsiteY4" fmla="*/ 1089227 h 1158901"/>
              <a:gd name="connsiteX5" fmla="*/ 0 w 4747696"/>
              <a:gd name="connsiteY5" fmla="*/ 0 h 115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47696" h="1158901">
                <a:moveTo>
                  <a:pt x="0" y="0"/>
                </a:moveTo>
                <a:lnTo>
                  <a:pt x="4337949" y="0"/>
                </a:lnTo>
                <a:lnTo>
                  <a:pt x="4747696" y="1158901"/>
                </a:lnTo>
                <a:lnTo>
                  <a:pt x="424788" y="1158901"/>
                </a:lnTo>
                <a:lnTo>
                  <a:pt x="385112" y="10892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18900000" algn="bl" rotWithShape="0">
              <a:prstClr val="black">
                <a:alpha val="10000"/>
              </a:prstClr>
            </a:outerShdw>
          </a:effectLst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  <a:noAutofit/>
          </a:bodyPr>
          <a:lstStyle/>
          <a:p>
            <a:pPr rtl="0" eaLnBrk="1"/>
            <a:endParaRPr lang="es-PE" sz="1837"/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 bwMode="gray">
          <a:xfrm>
            <a:off x="570404" y="3026696"/>
            <a:ext cx="4814938" cy="100489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rtl="0">
              <a:defRPr sz="3265" b="0" baseline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s-PE" noProof="0" err="1"/>
              <a:t>Click</a:t>
            </a:r>
            <a:r>
              <a:rPr lang="es-PE" noProof="0"/>
              <a:t> </a:t>
            </a:r>
            <a:r>
              <a:rPr lang="es-PE" noProof="0" err="1"/>
              <a:t>to</a:t>
            </a:r>
            <a:r>
              <a:rPr lang="es-PE" noProof="0"/>
              <a:t> </a:t>
            </a:r>
            <a:r>
              <a:rPr lang="es-PE" noProof="0" err="1"/>
              <a:t>edit</a:t>
            </a:r>
            <a:r>
              <a:rPr lang="es-PE" noProof="0"/>
              <a:t> Master </a:t>
            </a:r>
            <a:r>
              <a:rPr lang="es-PE" noProof="0" err="1"/>
              <a:t>title</a:t>
            </a:r>
            <a:r>
              <a:rPr lang="es-PE" noProof="0"/>
              <a:t> </a:t>
            </a:r>
            <a:r>
              <a:rPr lang="es-PE" noProof="0" err="1"/>
              <a:t>style</a:t>
            </a:r>
            <a:endParaRPr lang="es-PE" noProof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570404" y="4567884"/>
            <a:ext cx="4814938" cy="219820"/>
          </a:xfrm>
          <a:prstGeom prst="rect">
            <a:avLst/>
          </a:prstGeom>
        </p:spPr>
        <p:txBody>
          <a:bodyPr wrap="square">
            <a:noAutofit/>
          </a:bodyPr>
          <a:lstStyle>
            <a:lvl1pPr rtl="0">
              <a:defRPr sz="1428" cap="all" baseline="0">
                <a:solidFill>
                  <a:schemeClr val="accent4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s-PE" noProof="0" err="1"/>
              <a:t>Click</a:t>
            </a:r>
            <a:r>
              <a:rPr lang="es-PE" noProof="0"/>
              <a:t> </a:t>
            </a:r>
            <a:r>
              <a:rPr lang="es-PE" noProof="0" err="1"/>
              <a:t>to</a:t>
            </a:r>
            <a:r>
              <a:rPr lang="es-PE" noProof="0"/>
              <a:t> </a:t>
            </a:r>
            <a:r>
              <a:rPr lang="es-PE" noProof="0" err="1"/>
              <a:t>edit</a:t>
            </a:r>
            <a:r>
              <a:rPr lang="es-PE" noProof="0"/>
              <a:t> Master </a:t>
            </a:r>
            <a:r>
              <a:rPr lang="es-PE" noProof="0" err="1"/>
              <a:t>subtitle</a:t>
            </a:r>
            <a:r>
              <a:rPr lang="es-PE" noProof="0"/>
              <a:t> </a:t>
            </a:r>
            <a:r>
              <a:rPr lang="es-PE" noProof="0" err="1"/>
              <a:t>style</a:t>
            </a:r>
            <a:endParaRPr lang="es-PE" noProof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415401B-39C2-45BB-9B9D-112E4BAA33D4}"/>
              </a:ext>
            </a:extLst>
          </p:cNvPr>
          <p:cNvGrpSpPr/>
          <p:nvPr/>
        </p:nvGrpSpPr>
        <p:grpSpPr>
          <a:xfrm>
            <a:off x="4754601" y="922324"/>
            <a:ext cx="3165816" cy="845966"/>
            <a:chOff x="4797041" y="952089"/>
            <a:chExt cx="2281238" cy="609599"/>
          </a:xfrm>
        </p:grpSpPr>
        <p:sp>
          <p:nvSpPr>
            <p:cNvPr id="13374" name="Freeform 538">
              <a:extLst>
                <a:ext uri="{FF2B5EF4-FFF2-40B4-BE49-F238E27FC236}">
                  <a16:creationId xmlns:a16="http://schemas.microsoft.com/office/drawing/2014/main" id="{EBEA72CD-B776-4F0A-96DD-69873D503A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13375" name="Freeform 539">
              <a:extLst>
                <a:ext uri="{FF2B5EF4-FFF2-40B4-BE49-F238E27FC236}">
                  <a16:creationId xmlns:a16="http://schemas.microsoft.com/office/drawing/2014/main" id="{750C83A6-0C8D-4BCB-A31A-274FE60EAA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64" name="Freeform 540">
              <a:extLst>
                <a:ext uri="{FF2B5EF4-FFF2-40B4-BE49-F238E27FC236}">
                  <a16:creationId xmlns:a16="http://schemas.microsoft.com/office/drawing/2014/main" id="{4BA4A9B0-26CF-4C3B-BE3B-6DF501E1F4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65" name="Freeform 541">
              <a:extLst>
                <a:ext uri="{FF2B5EF4-FFF2-40B4-BE49-F238E27FC236}">
                  <a16:creationId xmlns:a16="http://schemas.microsoft.com/office/drawing/2014/main" id="{6C936F90-3F08-43B1-984D-4729BA1BEB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66" name="Freeform 542">
              <a:extLst>
                <a:ext uri="{FF2B5EF4-FFF2-40B4-BE49-F238E27FC236}">
                  <a16:creationId xmlns:a16="http://schemas.microsoft.com/office/drawing/2014/main" id="{63F96CB0-F979-4623-8ACE-3D3A66A72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67" name="Freeform 543">
              <a:extLst>
                <a:ext uri="{FF2B5EF4-FFF2-40B4-BE49-F238E27FC236}">
                  <a16:creationId xmlns:a16="http://schemas.microsoft.com/office/drawing/2014/main" id="{848233D3-EBFF-4460-9906-1947AEB68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68" name="Freeform 544">
              <a:extLst>
                <a:ext uri="{FF2B5EF4-FFF2-40B4-BE49-F238E27FC236}">
                  <a16:creationId xmlns:a16="http://schemas.microsoft.com/office/drawing/2014/main" id="{E55A3751-15A3-4DCB-8259-180644F81E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562C820-CEB3-4AFD-B479-ED0141E3E705}"/>
              </a:ext>
            </a:extLst>
          </p:cNvPr>
          <p:cNvCxnSpPr>
            <a:cxnSpLocks/>
            <a:stCxn id="117" idx="0"/>
            <a:endCxn id="117" idx="3"/>
          </p:cNvCxnSpPr>
          <p:nvPr/>
        </p:nvCxnSpPr>
        <p:spPr>
          <a:xfrm>
            <a:off x="3853923" y="754087"/>
            <a:ext cx="433423" cy="118244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FAA0926-482B-4801-9155-BC0A4B20820A}"/>
              </a:ext>
            </a:extLst>
          </p:cNvPr>
          <p:cNvCxnSpPr>
            <a:cxnSpLocks/>
            <a:endCxn id="117" idx="3"/>
          </p:cNvCxnSpPr>
          <p:nvPr/>
        </p:nvCxnSpPr>
        <p:spPr>
          <a:xfrm flipH="1">
            <a:off x="4287346" y="1936526"/>
            <a:ext cx="441077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044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17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45FF4EE-C08D-4120-B5AA-B1375348D1E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0" y="1620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0" imgH="371" progId="TCLayout.ActiveDocument.1">
                  <p:embed/>
                </p:oleObj>
              </mc:Choice>
              <mc:Fallback>
                <p:oleObj name="Diapositiva de think-cell" r:id="rId4" imgW="370" imgH="37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45FF4EE-C08D-4120-B5AA-B1375348D1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0" y="1620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48D8B1-87AA-4129-BBCF-ABCA6203692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143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sz="214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/>
            <a:endParaRPr lang="en-US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2904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688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91051228"/>
              </p:ext>
            </p:ext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4555813-23C1-4056-A82C-ECA4EE09A11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rtl="0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PE" sz="3265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5C8C78C-7F33-4A6B-87A1-75A5656AD06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639396" y="1240193"/>
            <a:ext cx="6552605" cy="4368338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FB924BC-3D43-4053-B8E9-A99009983F09}"/>
              </a:ext>
            </a:extLst>
          </p:cNvPr>
          <p:cNvSpPr>
            <a:spLocks/>
          </p:cNvSpPr>
          <p:nvPr/>
        </p:nvSpPr>
        <p:spPr>
          <a:xfrm>
            <a:off x="0" y="1"/>
            <a:ext cx="7276872" cy="6858000"/>
          </a:xfrm>
          <a:custGeom>
            <a:avLst/>
            <a:gdLst>
              <a:gd name="connsiteX0" fmla="*/ 0 w 7131903"/>
              <a:gd name="connsiteY0" fmla="*/ 0 h 6721475"/>
              <a:gd name="connsiteX1" fmla="*/ 1888573 w 7131903"/>
              <a:gd name="connsiteY1" fmla="*/ 0 h 6721475"/>
              <a:gd name="connsiteX2" fmla="*/ 2866850 w 7131903"/>
              <a:gd name="connsiteY2" fmla="*/ 0 h 6721475"/>
              <a:gd name="connsiteX3" fmla="*/ 2870522 w 7131903"/>
              <a:gd name="connsiteY3" fmla="*/ 0 h 6721475"/>
              <a:gd name="connsiteX4" fmla="*/ 4755423 w 7131903"/>
              <a:gd name="connsiteY4" fmla="*/ 0 h 6721475"/>
              <a:gd name="connsiteX5" fmla="*/ 4759095 w 7131903"/>
              <a:gd name="connsiteY5" fmla="*/ 0 h 6721475"/>
              <a:gd name="connsiteX6" fmla="*/ 4759095 w 7131903"/>
              <a:gd name="connsiteY6" fmla="*/ 10386 h 6721475"/>
              <a:gd name="connsiteX7" fmla="*/ 7131903 w 7131903"/>
              <a:gd name="connsiteY7" fmla="*/ 6721475 h 6721475"/>
              <a:gd name="connsiteX8" fmla="*/ 5243330 w 7131903"/>
              <a:gd name="connsiteY8" fmla="*/ 6721475 h 6721475"/>
              <a:gd name="connsiteX9" fmla="*/ 1888573 w 7131903"/>
              <a:gd name="connsiteY9" fmla="*/ 6721475 h 6721475"/>
              <a:gd name="connsiteX10" fmla="*/ 0 w 7131903"/>
              <a:gd name="connsiteY10" fmla="*/ 6721475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1903" h="6721475">
                <a:moveTo>
                  <a:pt x="0" y="0"/>
                </a:moveTo>
                <a:lnTo>
                  <a:pt x="1888573" y="0"/>
                </a:lnTo>
                <a:lnTo>
                  <a:pt x="2866850" y="0"/>
                </a:lnTo>
                <a:lnTo>
                  <a:pt x="2870522" y="0"/>
                </a:lnTo>
                <a:lnTo>
                  <a:pt x="4755423" y="0"/>
                </a:lnTo>
                <a:lnTo>
                  <a:pt x="4759095" y="0"/>
                </a:lnTo>
                <a:lnTo>
                  <a:pt x="4759095" y="10386"/>
                </a:lnTo>
                <a:lnTo>
                  <a:pt x="7131903" y="6721475"/>
                </a:lnTo>
                <a:lnTo>
                  <a:pt x="5243330" y="6721475"/>
                </a:lnTo>
                <a:lnTo>
                  <a:pt x="1888573" y="6721475"/>
                </a:lnTo>
                <a:lnTo>
                  <a:pt x="0" y="6721475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  <a:effectLst>
            <a:outerShdw blurRad="508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/>
            <a:endParaRPr lang="es-PE" sz="1837">
              <a:solidFill>
                <a:schemeClr val="tx1"/>
              </a:solidFill>
            </a:endParaRPr>
          </a:p>
        </p:txBody>
      </p:sp>
      <p:sp>
        <p:nvSpPr>
          <p:cNvPr id="13359" name="Freeform 525">
            <a:extLst>
              <a:ext uri="{FF2B5EF4-FFF2-40B4-BE49-F238E27FC236}">
                <a16:creationId xmlns:a16="http://schemas.microsoft.com/office/drawing/2014/main" id="{31020CF6-0AFB-420D-850D-081635436983}"/>
              </a:ext>
            </a:extLst>
          </p:cNvPr>
          <p:cNvSpPr>
            <a:spLocks/>
          </p:cNvSpPr>
          <p:nvPr/>
        </p:nvSpPr>
        <p:spPr bwMode="auto">
          <a:xfrm>
            <a:off x="3846979" y="469226"/>
            <a:ext cx="656921" cy="402361"/>
          </a:xfrm>
          <a:custGeom>
            <a:avLst/>
            <a:gdLst>
              <a:gd name="T0" fmla="*/ 0 w 80"/>
              <a:gd name="T1" fmla="*/ 35 h 49"/>
              <a:gd name="T2" fmla="*/ 50 w 80"/>
              <a:gd name="T3" fmla="*/ 0 h 49"/>
              <a:gd name="T4" fmla="*/ 80 w 80"/>
              <a:gd name="T5" fmla="*/ 49 h 49"/>
              <a:gd name="T6" fmla="*/ 0 w 80"/>
              <a:gd name="T7" fmla="*/ 35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49">
                <a:moveTo>
                  <a:pt x="0" y="35"/>
                </a:moveTo>
                <a:lnTo>
                  <a:pt x="50" y="0"/>
                </a:lnTo>
                <a:lnTo>
                  <a:pt x="80" y="49"/>
                </a:lnTo>
                <a:lnTo>
                  <a:pt x="0" y="3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pPr rtl="0" eaLnBrk="1"/>
            <a:endParaRPr lang="es-PE" sz="1837"/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auto">
          <a:xfrm>
            <a:off x="11595907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rtl="0" eaLnBrk="0" hangingPunct="1">
              <a:defRPr/>
            </a:pPr>
            <a:endParaRPr lang="es-PE" sz="1089" baseline="0" noProof="0">
              <a:solidFill>
                <a:srgbClr val="482A06"/>
              </a:solidFill>
              <a:latin typeface="+mn-lt"/>
            </a:endParaRPr>
          </a:p>
        </p:txBody>
      </p:sp>
      <p:sp>
        <p:nvSpPr>
          <p:cNvPr id="26" name="Disclaimer-English (United States)" hidden="1"/>
          <p:cNvSpPr>
            <a:spLocks noChangeArrowheads="1"/>
          </p:cNvSpPr>
          <p:nvPr/>
        </p:nvSpPr>
        <p:spPr bwMode="black">
          <a:xfrm>
            <a:off x="2837961" y="6381112"/>
            <a:ext cx="5224600" cy="36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1094990" rtl="0" eaLnBrk="0" hangingPunct="0"/>
            <a:r>
              <a:rPr lang="es-PE" sz="816" baseline="0">
                <a:solidFill>
                  <a:schemeClr val="bg1"/>
                </a:solidFill>
                <a:latin typeface="+mn-lt"/>
              </a:rPr>
              <a:t>CONFIDENTIAL AND PROPRIETARY</a:t>
            </a:r>
          </a:p>
          <a:p>
            <a:pPr defTabSz="1094990" rtl="0" eaLnBrk="0" hangingPunct="0"/>
            <a:r>
              <a:rPr lang="es-PE" sz="816" baseline="0" err="1">
                <a:solidFill>
                  <a:schemeClr val="bg1"/>
                </a:solidFill>
                <a:latin typeface="+mn-lt"/>
              </a:rPr>
              <a:t>Any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use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of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this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material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without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specific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permission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of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McKinsey &amp; Company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is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strictly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prohibited</a:t>
            </a:r>
            <a:endParaRPr lang="es-PE" sz="816" baseline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E23C45C-F9C3-4F73-A5F3-97FF2E183225}"/>
              </a:ext>
            </a:extLst>
          </p:cNvPr>
          <p:cNvSpPr>
            <a:spLocks/>
          </p:cNvSpPr>
          <p:nvPr/>
        </p:nvSpPr>
        <p:spPr>
          <a:xfrm>
            <a:off x="3853924" y="1"/>
            <a:ext cx="3161516" cy="2136809"/>
          </a:xfrm>
          <a:custGeom>
            <a:avLst/>
            <a:gdLst>
              <a:gd name="connsiteX0" fmla="*/ 0 w 3098533"/>
              <a:gd name="connsiteY0" fmla="*/ 0 h 2094271"/>
              <a:gd name="connsiteX1" fmla="*/ 2358072 w 3098533"/>
              <a:gd name="connsiteY1" fmla="*/ 0 h 2094271"/>
              <a:gd name="connsiteX2" fmla="*/ 3098533 w 3098533"/>
              <a:gd name="connsiteY2" fmla="*/ 2094271 h 2094271"/>
              <a:gd name="connsiteX3" fmla="*/ 740461 w 3098533"/>
              <a:gd name="connsiteY3" fmla="*/ 2094271 h 2094271"/>
              <a:gd name="connsiteX4" fmla="*/ 0 w 3098533"/>
              <a:gd name="connsiteY4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33" h="2094271">
                <a:moveTo>
                  <a:pt x="0" y="0"/>
                </a:moveTo>
                <a:lnTo>
                  <a:pt x="2358072" y="0"/>
                </a:lnTo>
                <a:lnTo>
                  <a:pt x="3098533" y="2094271"/>
                </a:lnTo>
                <a:lnTo>
                  <a:pt x="740461" y="20942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/>
            <a:endParaRPr lang="es-PE" sz="1837">
              <a:solidFill>
                <a:schemeClr val="tx1"/>
              </a:solidFill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 bwMode="gray">
          <a:xfrm>
            <a:off x="570404" y="3026696"/>
            <a:ext cx="4814938" cy="100489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rtl="0">
              <a:defRPr sz="3265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s-PE" noProof="0" err="1"/>
              <a:t>Click</a:t>
            </a:r>
            <a:r>
              <a:rPr lang="es-PE" noProof="0"/>
              <a:t> </a:t>
            </a:r>
            <a:r>
              <a:rPr lang="es-PE" noProof="0" err="1"/>
              <a:t>to</a:t>
            </a:r>
            <a:r>
              <a:rPr lang="es-PE" noProof="0"/>
              <a:t> </a:t>
            </a:r>
            <a:r>
              <a:rPr lang="es-PE" noProof="0" err="1"/>
              <a:t>edit</a:t>
            </a:r>
            <a:r>
              <a:rPr lang="es-PE" noProof="0"/>
              <a:t> Master </a:t>
            </a:r>
            <a:r>
              <a:rPr lang="es-PE" noProof="0" err="1"/>
              <a:t>title</a:t>
            </a:r>
            <a:r>
              <a:rPr lang="es-PE" noProof="0"/>
              <a:t> </a:t>
            </a:r>
            <a:r>
              <a:rPr lang="es-PE" noProof="0" err="1"/>
              <a:t>style</a:t>
            </a:r>
            <a:endParaRPr lang="es-PE" noProof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570404" y="4567884"/>
            <a:ext cx="4814938" cy="219820"/>
          </a:xfrm>
          <a:prstGeom prst="rect">
            <a:avLst/>
          </a:prstGeom>
        </p:spPr>
        <p:txBody>
          <a:bodyPr wrap="square">
            <a:noAutofit/>
          </a:bodyPr>
          <a:lstStyle>
            <a:lvl1pPr rtl="0">
              <a:defRPr sz="1428" cap="all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s-PE" noProof="0" err="1"/>
              <a:t>Click</a:t>
            </a:r>
            <a:r>
              <a:rPr lang="es-PE" noProof="0"/>
              <a:t> </a:t>
            </a:r>
            <a:r>
              <a:rPr lang="es-PE" noProof="0" err="1"/>
              <a:t>to</a:t>
            </a:r>
            <a:r>
              <a:rPr lang="es-PE" noProof="0"/>
              <a:t> </a:t>
            </a:r>
            <a:r>
              <a:rPr lang="es-PE" noProof="0" err="1"/>
              <a:t>edit</a:t>
            </a:r>
            <a:r>
              <a:rPr lang="es-PE" noProof="0"/>
              <a:t> Master </a:t>
            </a:r>
            <a:r>
              <a:rPr lang="es-PE" noProof="0" err="1"/>
              <a:t>subtitle</a:t>
            </a:r>
            <a:r>
              <a:rPr lang="es-PE" noProof="0"/>
              <a:t> </a:t>
            </a:r>
            <a:r>
              <a:rPr lang="es-PE" noProof="0" err="1"/>
              <a:t>style</a:t>
            </a:r>
            <a:endParaRPr lang="es-PE" noProof="0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F27055F-8EDB-41CE-BD05-A731838DC36C}"/>
              </a:ext>
            </a:extLst>
          </p:cNvPr>
          <p:cNvSpPr>
            <a:spLocks/>
          </p:cNvSpPr>
          <p:nvPr/>
        </p:nvSpPr>
        <p:spPr bwMode="auto">
          <a:xfrm>
            <a:off x="3853923" y="754087"/>
            <a:ext cx="4844201" cy="1182440"/>
          </a:xfrm>
          <a:custGeom>
            <a:avLst/>
            <a:gdLst>
              <a:gd name="connsiteX0" fmla="*/ 0 w 4747696"/>
              <a:gd name="connsiteY0" fmla="*/ 0 h 1158901"/>
              <a:gd name="connsiteX1" fmla="*/ 4337949 w 4747696"/>
              <a:gd name="connsiteY1" fmla="*/ 0 h 1158901"/>
              <a:gd name="connsiteX2" fmla="*/ 4747696 w 4747696"/>
              <a:gd name="connsiteY2" fmla="*/ 1158901 h 1158901"/>
              <a:gd name="connsiteX3" fmla="*/ 424788 w 4747696"/>
              <a:gd name="connsiteY3" fmla="*/ 1158901 h 1158901"/>
              <a:gd name="connsiteX4" fmla="*/ 385112 w 4747696"/>
              <a:gd name="connsiteY4" fmla="*/ 1089227 h 1158901"/>
              <a:gd name="connsiteX5" fmla="*/ 0 w 4747696"/>
              <a:gd name="connsiteY5" fmla="*/ 0 h 115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47696" h="1158901">
                <a:moveTo>
                  <a:pt x="0" y="0"/>
                </a:moveTo>
                <a:lnTo>
                  <a:pt x="4337949" y="0"/>
                </a:lnTo>
                <a:lnTo>
                  <a:pt x="4747696" y="1158901"/>
                </a:lnTo>
                <a:lnTo>
                  <a:pt x="424788" y="1158901"/>
                </a:lnTo>
                <a:lnTo>
                  <a:pt x="385112" y="10892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18900000" algn="bl" rotWithShape="0">
              <a:prstClr val="black">
                <a:alpha val="10000"/>
              </a:prstClr>
            </a:outerShdw>
          </a:effectLst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  <a:noAutofit/>
          </a:bodyPr>
          <a:lstStyle/>
          <a:p>
            <a:pPr rtl="0" eaLnBrk="1"/>
            <a:endParaRPr lang="es-PE" sz="1837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415401B-39C2-45BB-9B9D-112E4BAA33D4}"/>
              </a:ext>
            </a:extLst>
          </p:cNvPr>
          <p:cNvGrpSpPr/>
          <p:nvPr/>
        </p:nvGrpSpPr>
        <p:grpSpPr>
          <a:xfrm>
            <a:off x="4754601" y="922324"/>
            <a:ext cx="3165816" cy="845966"/>
            <a:chOff x="4797041" y="952089"/>
            <a:chExt cx="2281238" cy="609599"/>
          </a:xfrm>
        </p:grpSpPr>
        <p:sp>
          <p:nvSpPr>
            <p:cNvPr id="13374" name="Freeform 538">
              <a:extLst>
                <a:ext uri="{FF2B5EF4-FFF2-40B4-BE49-F238E27FC236}">
                  <a16:creationId xmlns:a16="http://schemas.microsoft.com/office/drawing/2014/main" id="{EBEA72CD-B776-4F0A-96DD-69873D503A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13375" name="Freeform 539">
              <a:extLst>
                <a:ext uri="{FF2B5EF4-FFF2-40B4-BE49-F238E27FC236}">
                  <a16:creationId xmlns:a16="http://schemas.microsoft.com/office/drawing/2014/main" id="{750C83A6-0C8D-4BCB-A31A-274FE60EAA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64" name="Freeform 540">
              <a:extLst>
                <a:ext uri="{FF2B5EF4-FFF2-40B4-BE49-F238E27FC236}">
                  <a16:creationId xmlns:a16="http://schemas.microsoft.com/office/drawing/2014/main" id="{4BA4A9B0-26CF-4C3B-BE3B-6DF501E1F4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65" name="Freeform 541">
              <a:extLst>
                <a:ext uri="{FF2B5EF4-FFF2-40B4-BE49-F238E27FC236}">
                  <a16:creationId xmlns:a16="http://schemas.microsoft.com/office/drawing/2014/main" id="{6C936F90-3F08-43B1-984D-4729BA1BEB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66" name="Freeform 542">
              <a:extLst>
                <a:ext uri="{FF2B5EF4-FFF2-40B4-BE49-F238E27FC236}">
                  <a16:creationId xmlns:a16="http://schemas.microsoft.com/office/drawing/2014/main" id="{63F96CB0-F979-4623-8ACE-3D3A66A72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67" name="Freeform 543">
              <a:extLst>
                <a:ext uri="{FF2B5EF4-FFF2-40B4-BE49-F238E27FC236}">
                  <a16:creationId xmlns:a16="http://schemas.microsoft.com/office/drawing/2014/main" id="{848233D3-EBFF-4460-9906-1947AEB68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68" name="Freeform 544">
              <a:extLst>
                <a:ext uri="{FF2B5EF4-FFF2-40B4-BE49-F238E27FC236}">
                  <a16:creationId xmlns:a16="http://schemas.microsoft.com/office/drawing/2014/main" id="{E55A3751-15A3-4DCB-8259-180644F81E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</p:grpSp>
      <p:pic>
        <p:nvPicPr>
          <p:cNvPr id="145" name="Picture 144">
            <a:extLst>
              <a:ext uri="{FF2B5EF4-FFF2-40B4-BE49-F238E27FC236}">
                <a16:creationId xmlns:a16="http://schemas.microsoft.com/office/drawing/2014/main" id="{1C1D061B-23AF-46A0-9322-57E283404A7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27845" y="0"/>
            <a:ext cx="2349744" cy="575048"/>
          </a:xfrm>
          <a:custGeom>
            <a:avLst/>
            <a:gdLst>
              <a:gd name="connsiteX0" fmla="*/ 0 w 2302933"/>
              <a:gd name="connsiteY0" fmla="*/ 0 h 563600"/>
              <a:gd name="connsiteX1" fmla="*/ 2103664 w 2302933"/>
              <a:gd name="connsiteY1" fmla="*/ 0 h 563600"/>
              <a:gd name="connsiteX2" fmla="*/ 2302933 w 2302933"/>
              <a:gd name="connsiteY2" fmla="*/ 563600 h 563600"/>
              <a:gd name="connsiteX3" fmla="*/ 199269 w 2302933"/>
              <a:gd name="connsiteY3" fmla="*/ 563600 h 563600"/>
              <a:gd name="connsiteX4" fmla="*/ 0 w 2302933"/>
              <a:gd name="connsiteY4" fmla="*/ 0 h 5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2933" h="563600">
                <a:moveTo>
                  <a:pt x="0" y="0"/>
                </a:moveTo>
                <a:lnTo>
                  <a:pt x="2103664" y="0"/>
                </a:lnTo>
                <a:lnTo>
                  <a:pt x="2302933" y="563600"/>
                </a:lnTo>
                <a:lnTo>
                  <a:pt x="199269" y="56360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29" name="LogoImage">
            <a:extLst>
              <a:ext uri="{FF2B5EF4-FFF2-40B4-BE49-F238E27FC236}">
                <a16:creationId xmlns:a16="http://schemas.microsoft.com/office/drawing/2014/main" id="{F854849A-57E5-497F-BE9B-A6CC7E47D7E7}"/>
              </a:ext>
            </a:extLst>
          </p:cNvPr>
          <p:cNvGrpSpPr/>
          <p:nvPr userDrawn="1"/>
        </p:nvGrpSpPr>
        <p:grpSpPr>
          <a:xfrm>
            <a:off x="3726338" y="5666487"/>
            <a:ext cx="3085436" cy="981221"/>
            <a:chOff x="3029003" y="258214"/>
            <a:chExt cx="1706951" cy="542847"/>
          </a:xfrm>
        </p:grpSpPr>
        <p:sp>
          <p:nvSpPr>
            <p:cNvPr id="30" name="AutoShape 3">
              <a:extLst>
                <a:ext uri="{FF2B5EF4-FFF2-40B4-BE49-F238E27FC236}">
                  <a16:creationId xmlns:a16="http://schemas.microsoft.com/office/drawing/2014/main" id="{A18BFC72-CE2B-41C8-9785-985E3BD50FE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3029003" y="258214"/>
              <a:ext cx="1706951" cy="542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rtl="0"/>
              <a:endParaRPr lang="es-PE" sz="1632">
                <a:latin typeface="Theinhardt Pan Light" panose="020B0404020101020102" pitchFamily="34" charset="0"/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78E3880A-715E-4390-B929-7CFBF8E728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29003" y="258443"/>
              <a:ext cx="1706951" cy="542618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rtl="0"/>
              <a:endParaRPr lang="es-PE" sz="1632">
                <a:latin typeface="Theinhardt Pan Light" panose="020B0404020101020102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7946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73305972"/>
              </p:ext>
            </p:ext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4555813-23C1-4056-A82C-ECA4EE09A11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rtl="0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PE" sz="3265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7954" name="Picture 546" descr="https://www.bcp.com.bo/Content/images/Otros/imagen001.jpg">
            <a:extLst>
              <a:ext uri="{FF2B5EF4-FFF2-40B4-BE49-F238E27FC236}">
                <a16:creationId xmlns:a16="http://schemas.microsoft.com/office/drawing/2014/main" id="{3EA97854-121E-4682-AC9F-6396B1582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9560" y="984027"/>
            <a:ext cx="7782440" cy="488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FB924BC-3D43-4053-B8E9-A99009983F09}"/>
              </a:ext>
            </a:extLst>
          </p:cNvPr>
          <p:cNvSpPr>
            <a:spLocks/>
          </p:cNvSpPr>
          <p:nvPr/>
        </p:nvSpPr>
        <p:spPr>
          <a:xfrm>
            <a:off x="0" y="1"/>
            <a:ext cx="7276872" cy="6858000"/>
          </a:xfrm>
          <a:custGeom>
            <a:avLst/>
            <a:gdLst>
              <a:gd name="connsiteX0" fmla="*/ 0 w 7131903"/>
              <a:gd name="connsiteY0" fmla="*/ 0 h 6721475"/>
              <a:gd name="connsiteX1" fmla="*/ 1888573 w 7131903"/>
              <a:gd name="connsiteY1" fmla="*/ 0 h 6721475"/>
              <a:gd name="connsiteX2" fmla="*/ 2866850 w 7131903"/>
              <a:gd name="connsiteY2" fmla="*/ 0 h 6721475"/>
              <a:gd name="connsiteX3" fmla="*/ 2870522 w 7131903"/>
              <a:gd name="connsiteY3" fmla="*/ 0 h 6721475"/>
              <a:gd name="connsiteX4" fmla="*/ 4755423 w 7131903"/>
              <a:gd name="connsiteY4" fmla="*/ 0 h 6721475"/>
              <a:gd name="connsiteX5" fmla="*/ 4759095 w 7131903"/>
              <a:gd name="connsiteY5" fmla="*/ 0 h 6721475"/>
              <a:gd name="connsiteX6" fmla="*/ 4759095 w 7131903"/>
              <a:gd name="connsiteY6" fmla="*/ 10386 h 6721475"/>
              <a:gd name="connsiteX7" fmla="*/ 7131903 w 7131903"/>
              <a:gd name="connsiteY7" fmla="*/ 6721475 h 6721475"/>
              <a:gd name="connsiteX8" fmla="*/ 5243330 w 7131903"/>
              <a:gd name="connsiteY8" fmla="*/ 6721475 h 6721475"/>
              <a:gd name="connsiteX9" fmla="*/ 1888573 w 7131903"/>
              <a:gd name="connsiteY9" fmla="*/ 6721475 h 6721475"/>
              <a:gd name="connsiteX10" fmla="*/ 0 w 7131903"/>
              <a:gd name="connsiteY10" fmla="*/ 6721475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1903" h="6721475">
                <a:moveTo>
                  <a:pt x="0" y="0"/>
                </a:moveTo>
                <a:lnTo>
                  <a:pt x="1888573" y="0"/>
                </a:lnTo>
                <a:lnTo>
                  <a:pt x="2866850" y="0"/>
                </a:lnTo>
                <a:lnTo>
                  <a:pt x="2870522" y="0"/>
                </a:lnTo>
                <a:lnTo>
                  <a:pt x="4755423" y="0"/>
                </a:lnTo>
                <a:lnTo>
                  <a:pt x="4759095" y="0"/>
                </a:lnTo>
                <a:lnTo>
                  <a:pt x="4759095" y="10386"/>
                </a:lnTo>
                <a:lnTo>
                  <a:pt x="7131903" y="6721475"/>
                </a:lnTo>
                <a:lnTo>
                  <a:pt x="5243330" y="6721475"/>
                </a:lnTo>
                <a:lnTo>
                  <a:pt x="1888573" y="6721475"/>
                </a:lnTo>
                <a:lnTo>
                  <a:pt x="0" y="6721475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  <a:effectLst>
            <a:outerShdw blurRad="508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/>
            <a:endParaRPr lang="es-PE" sz="1837">
              <a:solidFill>
                <a:schemeClr val="tx1"/>
              </a:solidFill>
            </a:endParaRPr>
          </a:p>
        </p:txBody>
      </p:sp>
      <p:sp>
        <p:nvSpPr>
          <p:cNvPr id="13359" name="Freeform 525">
            <a:extLst>
              <a:ext uri="{FF2B5EF4-FFF2-40B4-BE49-F238E27FC236}">
                <a16:creationId xmlns:a16="http://schemas.microsoft.com/office/drawing/2014/main" id="{31020CF6-0AFB-420D-850D-081635436983}"/>
              </a:ext>
            </a:extLst>
          </p:cNvPr>
          <p:cNvSpPr>
            <a:spLocks/>
          </p:cNvSpPr>
          <p:nvPr/>
        </p:nvSpPr>
        <p:spPr bwMode="auto">
          <a:xfrm>
            <a:off x="3846979" y="469226"/>
            <a:ext cx="656921" cy="402361"/>
          </a:xfrm>
          <a:custGeom>
            <a:avLst/>
            <a:gdLst>
              <a:gd name="T0" fmla="*/ 0 w 80"/>
              <a:gd name="T1" fmla="*/ 35 h 49"/>
              <a:gd name="T2" fmla="*/ 50 w 80"/>
              <a:gd name="T3" fmla="*/ 0 h 49"/>
              <a:gd name="T4" fmla="*/ 80 w 80"/>
              <a:gd name="T5" fmla="*/ 49 h 49"/>
              <a:gd name="T6" fmla="*/ 0 w 80"/>
              <a:gd name="T7" fmla="*/ 35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49">
                <a:moveTo>
                  <a:pt x="0" y="35"/>
                </a:moveTo>
                <a:lnTo>
                  <a:pt x="50" y="0"/>
                </a:lnTo>
                <a:lnTo>
                  <a:pt x="80" y="49"/>
                </a:lnTo>
                <a:lnTo>
                  <a:pt x="0" y="3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pPr rtl="0" eaLnBrk="1"/>
            <a:endParaRPr lang="es-PE" sz="1837"/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auto">
          <a:xfrm>
            <a:off x="11595907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rtl="0" eaLnBrk="0" hangingPunct="1">
              <a:defRPr/>
            </a:pPr>
            <a:endParaRPr lang="es-PE" sz="1089" baseline="0" noProof="0">
              <a:solidFill>
                <a:srgbClr val="482A06"/>
              </a:solidFill>
              <a:latin typeface="+mn-lt"/>
            </a:endParaRP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gray">
          <a:xfrm>
            <a:off x="570404" y="4921473"/>
            <a:ext cx="4814938" cy="219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no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 eaLnBrk="0" hangingPunct="1">
              <a:defRPr/>
            </a:pPr>
            <a:r>
              <a:rPr lang="es-PE" sz="1428" baseline="0" noProof="0" err="1">
                <a:solidFill>
                  <a:schemeClr val="bg1"/>
                </a:solidFill>
                <a:latin typeface="+mn-lt"/>
              </a:rPr>
              <a:t>Document</a:t>
            </a:r>
            <a:r>
              <a:rPr lang="es-PE" sz="1428" baseline="0" noProof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1428" baseline="0" noProof="0" err="1">
                <a:solidFill>
                  <a:schemeClr val="bg1"/>
                </a:solidFill>
                <a:latin typeface="+mn-lt"/>
              </a:rPr>
              <a:t>type</a:t>
            </a:r>
            <a:r>
              <a:rPr lang="es-PE" sz="1428" baseline="0" noProof="0">
                <a:solidFill>
                  <a:schemeClr val="bg1"/>
                </a:solidFill>
                <a:latin typeface="+mn-lt"/>
              </a:rPr>
              <a:t> | Date</a:t>
            </a:r>
          </a:p>
        </p:txBody>
      </p:sp>
      <p:sp>
        <p:nvSpPr>
          <p:cNvPr id="26" name="Disclaimer-English (United States)" hidden="1"/>
          <p:cNvSpPr>
            <a:spLocks noChangeArrowheads="1"/>
          </p:cNvSpPr>
          <p:nvPr/>
        </p:nvSpPr>
        <p:spPr bwMode="black">
          <a:xfrm>
            <a:off x="2837961" y="6381112"/>
            <a:ext cx="5224600" cy="36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1094990" rtl="0" eaLnBrk="0" hangingPunct="0"/>
            <a:r>
              <a:rPr lang="es-PE" sz="816" baseline="0">
                <a:solidFill>
                  <a:schemeClr val="bg1"/>
                </a:solidFill>
                <a:latin typeface="+mn-lt"/>
              </a:rPr>
              <a:t>CONFIDENTIAL AND PROPRIETARY</a:t>
            </a:r>
          </a:p>
          <a:p>
            <a:pPr defTabSz="1094990" rtl="0" eaLnBrk="0" hangingPunct="0"/>
            <a:r>
              <a:rPr lang="es-PE" sz="816" baseline="0" err="1">
                <a:solidFill>
                  <a:schemeClr val="bg1"/>
                </a:solidFill>
                <a:latin typeface="+mn-lt"/>
              </a:rPr>
              <a:t>Any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use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of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this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material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without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specific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permission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of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McKinsey &amp; Company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is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strictly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prohibited</a:t>
            </a:r>
            <a:endParaRPr lang="es-PE" sz="816" baseline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E23C45C-F9C3-4F73-A5F3-97FF2E183225}"/>
              </a:ext>
            </a:extLst>
          </p:cNvPr>
          <p:cNvSpPr>
            <a:spLocks/>
          </p:cNvSpPr>
          <p:nvPr/>
        </p:nvSpPr>
        <p:spPr>
          <a:xfrm>
            <a:off x="3853924" y="1"/>
            <a:ext cx="3161516" cy="2136809"/>
          </a:xfrm>
          <a:custGeom>
            <a:avLst/>
            <a:gdLst>
              <a:gd name="connsiteX0" fmla="*/ 0 w 3098533"/>
              <a:gd name="connsiteY0" fmla="*/ 0 h 2094271"/>
              <a:gd name="connsiteX1" fmla="*/ 2358072 w 3098533"/>
              <a:gd name="connsiteY1" fmla="*/ 0 h 2094271"/>
              <a:gd name="connsiteX2" fmla="*/ 3098533 w 3098533"/>
              <a:gd name="connsiteY2" fmla="*/ 2094271 h 2094271"/>
              <a:gd name="connsiteX3" fmla="*/ 740461 w 3098533"/>
              <a:gd name="connsiteY3" fmla="*/ 2094271 h 2094271"/>
              <a:gd name="connsiteX4" fmla="*/ 0 w 3098533"/>
              <a:gd name="connsiteY4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33" h="2094271">
                <a:moveTo>
                  <a:pt x="0" y="0"/>
                </a:moveTo>
                <a:lnTo>
                  <a:pt x="2358072" y="0"/>
                </a:lnTo>
                <a:lnTo>
                  <a:pt x="3098533" y="2094271"/>
                </a:lnTo>
                <a:lnTo>
                  <a:pt x="740461" y="20942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/>
            <a:endParaRPr lang="es-PE" sz="1837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68F6781-56A0-43F1-A5CE-A7A1FA08FECD}"/>
              </a:ext>
            </a:extLst>
          </p:cNvPr>
          <p:cNvSpPr>
            <a:spLocks/>
          </p:cNvSpPr>
          <p:nvPr/>
        </p:nvSpPr>
        <p:spPr>
          <a:xfrm>
            <a:off x="5549497" y="4721190"/>
            <a:ext cx="3157771" cy="2136809"/>
          </a:xfrm>
          <a:custGeom>
            <a:avLst/>
            <a:gdLst>
              <a:gd name="connsiteX0" fmla="*/ 0 w 3094862"/>
              <a:gd name="connsiteY0" fmla="*/ 0 h 2094271"/>
              <a:gd name="connsiteX1" fmla="*/ 2354400 w 3094862"/>
              <a:gd name="connsiteY1" fmla="*/ 0 h 2094271"/>
              <a:gd name="connsiteX2" fmla="*/ 2358072 w 3094862"/>
              <a:gd name="connsiteY2" fmla="*/ 0 h 2094271"/>
              <a:gd name="connsiteX3" fmla="*/ 2358072 w 3094862"/>
              <a:gd name="connsiteY3" fmla="*/ 10386 h 2094271"/>
              <a:gd name="connsiteX4" fmla="*/ 3094862 w 3094862"/>
              <a:gd name="connsiteY4" fmla="*/ 2094271 h 2094271"/>
              <a:gd name="connsiteX5" fmla="*/ 736790 w 3094862"/>
              <a:gd name="connsiteY5" fmla="*/ 2094271 h 2094271"/>
              <a:gd name="connsiteX6" fmla="*/ 0 w 3094862"/>
              <a:gd name="connsiteY6" fmla="*/ 10386 h 2094271"/>
              <a:gd name="connsiteX7" fmla="*/ 0 w 3094862"/>
              <a:gd name="connsiteY7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4862" h="2094271">
                <a:moveTo>
                  <a:pt x="0" y="0"/>
                </a:moveTo>
                <a:lnTo>
                  <a:pt x="2354400" y="0"/>
                </a:lnTo>
                <a:lnTo>
                  <a:pt x="2358072" y="0"/>
                </a:lnTo>
                <a:lnTo>
                  <a:pt x="2358072" y="10386"/>
                </a:lnTo>
                <a:lnTo>
                  <a:pt x="3094862" y="2094271"/>
                </a:lnTo>
                <a:lnTo>
                  <a:pt x="736790" y="2094271"/>
                </a:lnTo>
                <a:lnTo>
                  <a:pt x="0" y="103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  <a:effectLst>
            <a:outerShdw blurRad="50800" dist="38100" dir="189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/>
            <a:endParaRPr lang="es-PE" sz="1837">
              <a:solidFill>
                <a:schemeClr val="tx1"/>
              </a:solidFill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F27055F-8EDB-41CE-BD05-A731838DC36C}"/>
              </a:ext>
            </a:extLst>
          </p:cNvPr>
          <p:cNvSpPr>
            <a:spLocks/>
          </p:cNvSpPr>
          <p:nvPr/>
        </p:nvSpPr>
        <p:spPr bwMode="auto">
          <a:xfrm>
            <a:off x="3853923" y="754087"/>
            <a:ext cx="4844201" cy="1182440"/>
          </a:xfrm>
          <a:custGeom>
            <a:avLst/>
            <a:gdLst>
              <a:gd name="connsiteX0" fmla="*/ 0 w 4747696"/>
              <a:gd name="connsiteY0" fmla="*/ 0 h 1158901"/>
              <a:gd name="connsiteX1" fmla="*/ 4337949 w 4747696"/>
              <a:gd name="connsiteY1" fmla="*/ 0 h 1158901"/>
              <a:gd name="connsiteX2" fmla="*/ 4747696 w 4747696"/>
              <a:gd name="connsiteY2" fmla="*/ 1158901 h 1158901"/>
              <a:gd name="connsiteX3" fmla="*/ 424788 w 4747696"/>
              <a:gd name="connsiteY3" fmla="*/ 1158901 h 1158901"/>
              <a:gd name="connsiteX4" fmla="*/ 385112 w 4747696"/>
              <a:gd name="connsiteY4" fmla="*/ 1089227 h 1158901"/>
              <a:gd name="connsiteX5" fmla="*/ 0 w 4747696"/>
              <a:gd name="connsiteY5" fmla="*/ 0 h 115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47696" h="1158901">
                <a:moveTo>
                  <a:pt x="0" y="0"/>
                </a:moveTo>
                <a:lnTo>
                  <a:pt x="4337949" y="0"/>
                </a:lnTo>
                <a:lnTo>
                  <a:pt x="4747696" y="1158901"/>
                </a:lnTo>
                <a:lnTo>
                  <a:pt x="424788" y="1158901"/>
                </a:lnTo>
                <a:lnTo>
                  <a:pt x="385112" y="10892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18900000" algn="bl" rotWithShape="0">
              <a:prstClr val="black">
                <a:alpha val="10000"/>
              </a:prstClr>
            </a:outerShdw>
          </a:effectLst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  <a:noAutofit/>
          </a:bodyPr>
          <a:lstStyle/>
          <a:p>
            <a:pPr rtl="0" eaLnBrk="1"/>
            <a:endParaRPr lang="es-PE" sz="1837"/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 bwMode="gray">
          <a:xfrm>
            <a:off x="570404" y="3026696"/>
            <a:ext cx="4814938" cy="100489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rtl="0">
              <a:defRPr sz="3265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s-PE" noProof="0" err="1"/>
              <a:t>Click</a:t>
            </a:r>
            <a:r>
              <a:rPr lang="es-PE" noProof="0"/>
              <a:t> </a:t>
            </a:r>
            <a:r>
              <a:rPr lang="es-PE" noProof="0" err="1"/>
              <a:t>to</a:t>
            </a:r>
            <a:r>
              <a:rPr lang="es-PE" noProof="0"/>
              <a:t> </a:t>
            </a:r>
            <a:r>
              <a:rPr lang="es-PE" noProof="0" err="1"/>
              <a:t>edit</a:t>
            </a:r>
            <a:r>
              <a:rPr lang="es-PE" noProof="0"/>
              <a:t> Master </a:t>
            </a:r>
            <a:r>
              <a:rPr lang="es-PE" noProof="0" err="1"/>
              <a:t>title</a:t>
            </a:r>
            <a:r>
              <a:rPr lang="es-PE" noProof="0"/>
              <a:t> </a:t>
            </a:r>
            <a:r>
              <a:rPr lang="es-PE" noProof="0" err="1"/>
              <a:t>style</a:t>
            </a:r>
            <a:endParaRPr lang="es-PE" noProof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570404" y="4567884"/>
            <a:ext cx="4814938" cy="219820"/>
          </a:xfrm>
          <a:prstGeom prst="rect">
            <a:avLst/>
          </a:prstGeom>
        </p:spPr>
        <p:txBody>
          <a:bodyPr wrap="square">
            <a:noAutofit/>
          </a:bodyPr>
          <a:lstStyle>
            <a:lvl1pPr rtl="0">
              <a:defRPr sz="1428" cap="all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s-PE" noProof="0" err="1"/>
              <a:t>Click</a:t>
            </a:r>
            <a:r>
              <a:rPr lang="es-PE" noProof="0"/>
              <a:t> </a:t>
            </a:r>
            <a:r>
              <a:rPr lang="es-PE" noProof="0" err="1"/>
              <a:t>to</a:t>
            </a:r>
            <a:r>
              <a:rPr lang="es-PE" noProof="0"/>
              <a:t> </a:t>
            </a:r>
            <a:r>
              <a:rPr lang="es-PE" noProof="0" err="1"/>
              <a:t>edit</a:t>
            </a:r>
            <a:r>
              <a:rPr lang="es-PE" noProof="0"/>
              <a:t> Master </a:t>
            </a:r>
            <a:r>
              <a:rPr lang="es-PE" noProof="0" err="1"/>
              <a:t>subtitle</a:t>
            </a:r>
            <a:r>
              <a:rPr lang="es-PE" noProof="0"/>
              <a:t> </a:t>
            </a:r>
            <a:r>
              <a:rPr lang="es-PE" noProof="0" err="1"/>
              <a:t>style</a:t>
            </a:r>
            <a:endParaRPr lang="es-PE" noProof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415401B-39C2-45BB-9B9D-112E4BAA33D4}"/>
              </a:ext>
            </a:extLst>
          </p:cNvPr>
          <p:cNvGrpSpPr/>
          <p:nvPr/>
        </p:nvGrpSpPr>
        <p:grpSpPr>
          <a:xfrm>
            <a:off x="4754601" y="922324"/>
            <a:ext cx="3165816" cy="845966"/>
            <a:chOff x="4797041" y="952089"/>
            <a:chExt cx="2281238" cy="609599"/>
          </a:xfrm>
        </p:grpSpPr>
        <p:sp>
          <p:nvSpPr>
            <p:cNvPr id="13374" name="Freeform 538">
              <a:extLst>
                <a:ext uri="{FF2B5EF4-FFF2-40B4-BE49-F238E27FC236}">
                  <a16:creationId xmlns:a16="http://schemas.microsoft.com/office/drawing/2014/main" id="{EBEA72CD-B776-4F0A-96DD-69873D503A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13375" name="Freeform 539">
              <a:extLst>
                <a:ext uri="{FF2B5EF4-FFF2-40B4-BE49-F238E27FC236}">
                  <a16:creationId xmlns:a16="http://schemas.microsoft.com/office/drawing/2014/main" id="{750C83A6-0C8D-4BCB-A31A-274FE60EAA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64" name="Freeform 540">
              <a:extLst>
                <a:ext uri="{FF2B5EF4-FFF2-40B4-BE49-F238E27FC236}">
                  <a16:creationId xmlns:a16="http://schemas.microsoft.com/office/drawing/2014/main" id="{4BA4A9B0-26CF-4C3B-BE3B-6DF501E1F4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65" name="Freeform 541">
              <a:extLst>
                <a:ext uri="{FF2B5EF4-FFF2-40B4-BE49-F238E27FC236}">
                  <a16:creationId xmlns:a16="http://schemas.microsoft.com/office/drawing/2014/main" id="{6C936F90-3F08-43B1-984D-4729BA1BEB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66" name="Freeform 542">
              <a:extLst>
                <a:ext uri="{FF2B5EF4-FFF2-40B4-BE49-F238E27FC236}">
                  <a16:creationId xmlns:a16="http://schemas.microsoft.com/office/drawing/2014/main" id="{63F96CB0-F979-4623-8ACE-3D3A66A72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67" name="Freeform 543">
              <a:extLst>
                <a:ext uri="{FF2B5EF4-FFF2-40B4-BE49-F238E27FC236}">
                  <a16:creationId xmlns:a16="http://schemas.microsoft.com/office/drawing/2014/main" id="{848233D3-EBFF-4460-9906-1947AEB68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68" name="Freeform 544">
              <a:extLst>
                <a:ext uri="{FF2B5EF4-FFF2-40B4-BE49-F238E27FC236}">
                  <a16:creationId xmlns:a16="http://schemas.microsoft.com/office/drawing/2014/main" id="{E55A3751-15A3-4DCB-8259-180644F81E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</p:grpSp>
    </p:spTree>
    <p:extLst>
      <p:ext uri="{BB962C8B-B14F-4D97-AF65-F5344CB8AC3E}">
        <p14:creationId xmlns:p14="http://schemas.microsoft.com/office/powerpoint/2010/main" val="1367243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45FF4EE-C08D-4120-B5AA-B1375348D1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4511991"/>
              </p:ext>
            </p:extLst>
          </p:nvPr>
        </p:nvGraphicFramePr>
        <p:xfrm>
          <a:off x="1620" y="1620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0" imgH="371" progId="TCLayout.ActiveDocument.1">
                  <p:embed/>
                </p:oleObj>
              </mc:Choice>
              <mc:Fallback>
                <p:oleObj name="Diapositiva de think-cell" r:id="rId4" imgW="370" imgH="37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45FF4EE-C08D-4120-B5AA-B1375348D1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0" y="1620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48D8B1-87AA-4129-BBCF-ABCA62036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rtl="0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PE" sz="2653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es-PE" err="1"/>
              <a:t>Click</a:t>
            </a:r>
            <a:r>
              <a:rPr lang="es-PE"/>
              <a:t> </a:t>
            </a:r>
            <a:r>
              <a:rPr lang="es-PE" err="1"/>
              <a:t>to</a:t>
            </a:r>
            <a:r>
              <a:rPr lang="es-PE"/>
              <a:t> </a:t>
            </a:r>
            <a:r>
              <a:rPr lang="es-PE" err="1"/>
              <a:t>edit</a:t>
            </a:r>
            <a:r>
              <a:rPr lang="es-PE"/>
              <a:t> Master </a:t>
            </a:r>
            <a:r>
              <a:rPr lang="es-PE" err="1"/>
              <a:t>title</a:t>
            </a:r>
            <a:r>
              <a:rPr lang="es-PE"/>
              <a:t> </a:t>
            </a:r>
            <a:r>
              <a:rPr lang="es-PE" err="1"/>
              <a:t>style</a:t>
            </a:r>
            <a:endParaRPr lang="es-PE"/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 rtl="0" eaLnBrk="1"/>
            <a:endParaRPr lang="es-PE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0167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688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2D0DCE-CDCF-4279-9C42-4592E8D9FA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99233264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86" imgH="386" progId="TCLayout.ActiveDocument.1">
                  <p:embed/>
                </p:oleObj>
              </mc:Choice>
              <mc:Fallback>
                <p:oleObj name="Diapositiva de think-cell" r:id="rId4" imgW="386" imgH="3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2D0DCE-CDCF-4279-9C42-4592E8D9F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986FA45-D44D-41E8-A2D3-E0501CF784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rtl="0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PE" sz="2653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F81ED63-EF3B-478E-A45B-E7A1E767D03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4849" y="1"/>
            <a:ext cx="1028715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F09DA5-2894-4EC1-9C90-665D9D6A5B9E}"/>
              </a:ext>
            </a:extLst>
          </p:cNvPr>
          <p:cNvSpPr>
            <a:spLocks/>
          </p:cNvSpPr>
          <p:nvPr/>
        </p:nvSpPr>
        <p:spPr>
          <a:xfrm>
            <a:off x="1" y="-1"/>
            <a:ext cx="12192000" cy="6858000"/>
          </a:xfrm>
          <a:prstGeom prst="rect">
            <a:avLst/>
          </a:prstGeom>
          <a:solidFill>
            <a:srgbClr val="F39D1D">
              <a:alpha val="6705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/>
            <a:endParaRPr lang="es-PE" sz="1837">
              <a:solidFill>
                <a:schemeClr val="tx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1A62CCF-F230-4083-B80D-8EFF998D4248}"/>
              </a:ext>
            </a:extLst>
          </p:cNvPr>
          <p:cNvSpPr>
            <a:spLocks/>
          </p:cNvSpPr>
          <p:nvPr userDrawn="1"/>
        </p:nvSpPr>
        <p:spPr>
          <a:xfrm>
            <a:off x="1" y="1"/>
            <a:ext cx="9111058" cy="6858000"/>
          </a:xfrm>
          <a:custGeom>
            <a:avLst/>
            <a:gdLst>
              <a:gd name="connsiteX0" fmla="*/ 0 w 8929549"/>
              <a:gd name="connsiteY0" fmla="*/ 0 h 6721475"/>
              <a:gd name="connsiteX1" fmla="*/ 1797646 w 8929549"/>
              <a:gd name="connsiteY1" fmla="*/ 0 h 6721475"/>
              <a:gd name="connsiteX2" fmla="*/ 1888573 w 8929549"/>
              <a:gd name="connsiteY2" fmla="*/ 0 h 6721475"/>
              <a:gd name="connsiteX3" fmla="*/ 2866850 w 8929549"/>
              <a:gd name="connsiteY3" fmla="*/ 0 h 6721475"/>
              <a:gd name="connsiteX4" fmla="*/ 2870522 w 8929549"/>
              <a:gd name="connsiteY4" fmla="*/ 0 h 6721475"/>
              <a:gd name="connsiteX5" fmla="*/ 3686219 w 8929549"/>
              <a:gd name="connsiteY5" fmla="*/ 0 h 6721475"/>
              <a:gd name="connsiteX6" fmla="*/ 4664496 w 8929549"/>
              <a:gd name="connsiteY6" fmla="*/ 0 h 6721475"/>
              <a:gd name="connsiteX7" fmla="*/ 4668168 w 8929549"/>
              <a:gd name="connsiteY7" fmla="*/ 0 h 6721475"/>
              <a:gd name="connsiteX8" fmla="*/ 4755423 w 8929549"/>
              <a:gd name="connsiteY8" fmla="*/ 0 h 6721475"/>
              <a:gd name="connsiteX9" fmla="*/ 4759095 w 8929549"/>
              <a:gd name="connsiteY9" fmla="*/ 0 h 6721475"/>
              <a:gd name="connsiteX10" fmla="*/ 6553069 w 8929549"/>
              <a:gd name="connsiteY10" fmla="*/ 0 h 6721475"/>
              <a:gd name="connsiteX11" fmla="*/ 6556741 w 8929549"/>
              <a:gd name="connsiteY11" fmla="*/ 0 h 6721475"/>
              <a:gd name="connsiteX12" fmla="*/ 6556741 w 8929549"/>
              <a:gd name="connsiteY12" fmla="*/ 10386 h 6721475"/>
              <a:gd name="connsiteX13" fmla="*/ 8929549 w 8929549"/>
              <a:gd name="connsiteY13" fmla="*/ 6721475 h 6721475"/>
              <a:gd name="connsiteX14" fmla="*/ 7131903 w 8929549"/>
              <a:gd name="connsiteY14" fmla="*/ 6721475 h 6721475"/>
              <a:gd name="connsiteX15" fmla="*/ 7040976 w 8929549"/>
              <a:gd name="connsiteY15" fmla="*/ 6721475 h 6721475"/>
              <a:gd name="connsiteX16" fmla="*/ 5243330 w 8929549"/>
              <a:gd name="connsiteY16" fmla="*/ 6721475 h 6721475"/>
              <a:gd name="connsiteX17" fmla="*/ 3686219 w 8929549"/>
              <a:gd name="connsiteY17" fmla="*/ 6721475 h 6721475"/>
              <a:gd name="connsiteX18" fmla="*/ 1888573 w 8929549"/>
              <a:gd name="connsiteY18" fmla="*/ 6721475 h 6721475"/>
              <a:gd name="connsiteX19" fmla="*/ 1797646 w 8929549"/>
              <a:gd name="connsiteY19" fmla="*/ 6721475 h 6721475"/>
              <a:gd name="connsiteX20" fmla="*/ 0 w 8929549"/>
              <a:gd name="connsiteY20" fmla="*/ 6721475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929549" h="6721475">
                <a:moveTo>
                  <a:pt x="0" y="0"/>
                </a:moveTo>
                <a:lnTo>
                  <a:pt x="1797646" y="0"/>
                </a:lnTo>
                <a:lnTo>
                  <a:pt x="1888573" y="0"/>
                </a:lnTo>
                <a:lnTo>
                  <a:pt x="2866850" y="0"/>
                </a:lnTo>
                <a:lnTo>
                  <a:pt x="2870522" y="0"/>
                </a:lnTo>
                <a:lnTo>
                  <a:pt x="3686219" y="0"/>
                </a:lnTo>
                <a:lnTo>
                  <a:pt x="4664496" y="0"/>
                </a:lnTo>
                <a:lnTo>
                  <a:pt x="4668168" y="0"/>
                </a:lnTo>
                <a:lnTo>
                  <a:pt x="4755423" y="0"/>
                </a:lnTo>
                <a:lnTo>
                  <a:pt x="4759095" y="0"/>
                </a:lnTo>
                <a:lnTo>
                  <a:pt x="6553069" y="0"/>
                </a:lnTo>
                <a:lnTo>
                  <a:pt x="6556741" y="0"/>
                </a:lnTo>
                <a:lnTo>
                  <a:pt x="6556741" y="10386"/>
                </a:lnTo>
                <a:lnTo>
                  <a:pt x="8929549" y="6721475"/>
                </a:lnTo>
                <a:lnTo>
                  <a:pt x="7131903" y="6721475"/>
                </a:lnTo>
                <a:lnTo>
                  <a:pt x="7040976" y="6721475"/>
                </a:lnTo>
                <a:lnTo>
                  <a:pt x="5243330" y="6721475"/>
                </a:lnTo>
                <a:lnTo>
                  <a:pt x="3686219" y="6721475"/>
                </a:lnTo>
                <a:lnTo>
                  <a:pt x="1888573" y="6721475"/>
                </a:lnTo>
                <a:lnTo>
                  <a:pt x="1797646" y="6721475"/>
                </a:lnTo>
                <a:lnTo>
                  <a:pt x="0" y="6721475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  <a:effectLst>
            <a:outerShdw blurRad="508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/>
            <a:endParaRPr lang="es-PE" sz="1837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>
                <a:solidFill>
                  <a:schemeClr val="tx2"/>
                </a:solidFill>
              </a:defRPr>
            </a:lvl1pPr>
          </a:lstStyle>
          <a:p>
            <a:r>
              <a:rPr lang="es-PE" err="1"/>
              <a:t>Click</a:t>
            </a:r>
            <a:r>
              <a:rPr lang="es-PE"/>
              <a:t> </a:t>
            </a:r>
            <a:r>
              <a:rPr lang="es-PE" err="1"/>
              <a:t>to</a:t>
            </a:r>
            <a:r>
              <a:rPr lang="es-PE"/>
              <a:t> </a:t>
            </a:r>
            <a:r>
              <a:rPr lang="es-PE" err="1"/>
              <a:t>edit</a:t>
            </a:r>
            <a:r>
              <a:rPr lang="es-PE"/>
              <a:t> Master </a:t>
            </a:r>
            <a:r>
              <a:rPr lang="es-PE" err="1"/>
              <a:t>title</a:t>
            </a:r>
            <a:r>
              <a:rPr lang="es-PE"/>
              <a:t> </a:t>
            </a:r>
            <a:r>
              <a:rPr lang="es-PE" err="1"/>
              <a:t>style</a:t>
            </a:r>
            <a:endParaRPr lang="es-PE"/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 rtl="0" eaLnBrk="1"/>
            <a:endParaRPr lang="es-PE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45B3C1C9-164C-45D0-AE40-099216F858A4}"/>
              </a:ext>
            </a:extLst>
          </p:cNvPr>
          <p:cNvSpPr txBox="1">
            <a:spLocks/>
          </p:cNvSpPr>
          <p:nvPr/>
        </p:nvSpPr>
        <p:spPr bwMode="gray">
          <a:xfrm>
            <a:off x="11652053" y="6628438"/>
            <a:ext cx="184346" cy="12554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 rtl="0"/>
            <a:fld id="{42C328C1-A84F-4A39-A664-DBA00541A8C6}" type="slidenum">
              <a:rPr lang="es-PE" sz="816" smtClean="0">
                <a:solidFill>
                  <a:schemeClr val="bg1"/>
                </a:solidFill>
              </a:rPr>
              <a:pPr lvl="0" rtl="0"/>
              <a:t>‹Nº›</a:t>
            </a:fld>
            <a:endParaRPr lang="es-PE" sz="816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091C01-859B-4D5E-A46D-7F6F795C667F}"/>
              </a:ext>
            </a:extLst>
          </p:cNvPr>
          <p:cNvGrpSpPr/>
          <p:nvPr/>
        </p:nvGrpSpPr>
        <p:grpSpPr>
          <a:xfrm>
            <a:off x="10829030" y="6608570"/>
            <a:ext cx="618531" cy="165283"/>
            <a:chOff x="4797041" y="952089"/>
            <a:chExt cx="2281238" cy="609599"/>
          </a:xfrm>
          <a:solidFill>
            <a:schemeClr val="bg1"/>
          </a:solidFill>
        </p:grpSpPr>
        <p:sp>
          <p:nvSpPr>
            <p:cNvPr id="14" name="Freeform 538">
              <a:extLst>
                <a:ext uri="{FF2B5EF4-FFF2-40B4-BE49-F238E27FC236}">
                  <a16:creationId xmlns:a16="http://schemas.microsoft.com/office/drawing/2014/main" id="{1EEA9E48-40F1-4821-856D-CFC901698D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15" name="Freeform 539">
              <a:extLst>
                <a:ext uri="{FF2B5EF4-FFF2-40B4-BE49-F238E27FC236}">
                  <a16:creationId xmlns:a16="http://schemas.microsoft.com/office/drawing/2014/main" id="{1BC14002-6AC7-43A0-B8FC-6FDAA1EF5D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16" name="Freeform 540">
              <a:extLst>
                <a:ext uri="{FF2B5EF4-FFF2-40B4-BE49-F238E27FC236}">
                  <a16:creationId xmlns:a16="http://schemas.microsoft.com/office/drawing/2014/main" id="{CE175A35-FD80-4EAC-B7C8-A2B57FC263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17" name="Freeform 541">
              <a:extLst>
                <a:ext uri="{FF2B5EF4-FFF2-40B4-BE49-F238E27FC236}">
                  <a16:creationId xmlns:a16="http://schemas.microsoft.com/office/drawing/2014/main" id="{6AD157DA-7E3C-4887-BCF8-2390422DB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18" name="Freeform 542">
              <a:extLst>
                <a:ext uri="{FF2B5EF4-FFF2-40B4-BE49-F238E27FC236}">
                  <a16:creationId xmlns:a16="http://schemas.microsoft.com/office/drawing/2014/main" id="{0AC7FD69-DF48-4BE9-830A-FAECD1F40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19" name="Freeform 543">
              <a:extLst>
                <a:ext uri="{FF2B5EF4-FFF2-40B4-BE49-F238E27FC236}">
                  <a16:creationId xmlns:a16="http://schemas.microsoft.com/office/drawing/2014/main" id="{C3320177-C075-41D2-8D4D-084DB9CC0E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20" name="Freeform 544">
              <a:extLst>
                <a:ext uri="{FF2B5EF4-FFF2-40B4-BE49-F238E27FC236}">
                  <a16:creationId xmlns:a16="http://schemas.microsoft.com/office/drawing/2014/main" id="{9965B84C-9390-47C0-9D84-BE84FD66F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2E4C0F-B532-4C36-8D02-51D33DE6C75D}"/>
              </a:ext>
            </a:extLst>
          </p:cNvPr>
          <p:cNvCxnSpPr>
            <a:cxnSpLocks/>
          </p:cNvCxnSpPr>
          <p:nvPr/>
        </p:nvCxnSpPr>
        <p:spPr>
          <a:xfrm>
            <a:off x="11495662" y="6560370"/>
            <a:ext cx="105233" cy="2976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CCCC03-A808-48EC-A7E1-59D7CD8E471A}"/>
              </a:ext>
            </a:extLst>
          </p:cNvPr>
          <p:cNvCxnSpPr>
            <a:cxnSpLocks/>
          </p:cNvCxnSpPr>
          <p:nvPr/>
        </p:nvCxnSpPr>
        <p:spPr>
          <a:xfrm>
            <a:off x="11495662" y="6560370"/>
            <a:ext cx="3351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906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08">
          <p15:clr>
            <a:srgbClr val="000000"/>
          </p15:clr>
        </p15:guide>
        <p15:guide id="2" orient="horz" pos="570">
          <p15:clr>
            <a:srgbClr val="000000"/>
          </p15:clr>
        </p15:guide>
        <p15:guide id="3" orient="horz" pos="3912">
          <p15:clr>
            <a:srgbClr val="000000"/>
          </p15:clr>
        </p15:guide>
        <p15:guide id="4" pos="96">
          <p15:clr>
            <a:srgbClr val="00000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2D0DCE-CDCF-4279-9C42-4592E8D9FA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2283967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86" imgH="386" progId="TCLayout.ActiveDocument.1">
                  <p:embed/>
                </p:oleObj>
              </mc:Choice>
              <mc:Fallback>
                <p:oleObj name="Diapositiva de think-cell" r:id="rId4" imgW="386" imgH="3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2D0DCE-CDCF-4279-9C42-4592E8D9F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986FA45-D44D-41E8-A2D3-E0501CF784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rtl="0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PE" sz="2653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F81ED63-EF3B-478E-A45B-E7A1E767D0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3939" y="1"/>
            <a:ext cx="7838062" cy="685800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AA7070E-4118-4494-BAD2-8DBA04DB9A84}"/>
              </a:ext>
            </a:extLst>
          </p:cNvPr>
          <p:cNvSpPr>
            <a:spLocks/>
          </p:cNvSpPr>
          <p:nvPr/>
        </p:nvSpPr>
        <p:spPr>
          <a:xfrm>
            <a:off x="0" y="1"/>
            <a:ext cx="6840595" cy="6858000"/>
          </a:xfrm>
          <a:custGeom>
            <a:avLst/>
            <a:gdLst>
              <a:gd name="connsiteX0" fmla="*/ 0 w 6704318"/>
              <a:gd name="connsiteY0" fmla="*/ 0 h 6721475"/>
              <a:gd name="connsiteX1" fmla="*/ 641619 w 6704318"/>
              <a:gd name="connsiteY1" fmla="*/ 0 h 6721475"/>
              <a:gd name="connsiteX2" fmla="*/ 645291 w 6704318"/>
              <a:gd name="connsiteY2" fmla="*/ 0 h 6721475"/>
              <a:gd name="connsiteX3" fmla="*/ 1460988 w 6704318"/>
              <a:gd name="connsiteY3" fmla="*/ 0 h 6721475"/>
              <a:gd name="connsiteX4" fmla="*/ 2439265 w 6704318"/>
              <a:gd name="connsiteY4" fmla="*/ 0 h 6721475"/>
              <a:gd name="connsiteX5" fmla="*/ 2442937 w 6704318"/>
              <a:gd name="connsiteY5" fmla="*/ 0 h 6721475"/>
              <a:gd name="connsiteX6" fmla="*/ 2530192 w 6704318"/>
              <a:gd name="connsiteY6" fmla="*/ 0 h 6721475"/>
              <a:gd name="connsiteX7" fmla="*/ 2533864 w 6704318"/>
              <a:gd name="connsiteY7" fmla="*/ 0 h 6721475"/>
              <a:gd name="connsiteX8" fmla="*/ 4327838 w 6704318"/>
              <a:gd name="connsiteY8" fmla="*/ 0 h 6721475"/>
              <a:gd name="connsiteX9" fmla="*/ 4331510 w 6704318"/>
              <a:gd name="connsiteY9" fmla="*/ 0 h 6721475"/>
              <a:gd name="connsiteX10" fmla="*/ 4331510 w 6704318"/>
              <a:gd name="connsiteY10" fmla="*/ 10386 h 6721475"/>
              <a:gd name="connsiteX11" fmla="*/ 6704318 w 6704318"/>
              <a:gd name="connsiteY11" fmla="*/ 6721475 h 6721475"/>
              <a:gd name="connsiteX12" fmla="*/ 4906672 w 6704318"/>
              <a:gd name="connsiteY12" fmla="*/ 6721475 h 6721475"/>
              <a:gd name="connsiteX13" fmla="*/ 4815745 w 6704318"/>
              <a:gd name="connsiteY13" fmla="*/ 6721475 h 6721475"/>
              <a:gd name="connsiteX14" fmla="*/ 3018099 w 6704318"/>
              <a:gd name="connsiteY14" fmla="*/ 6721475 h 6721475"/>
              <a:gd name="connsiteX15" fmla="*/ 1460988 w 6704318"/>
              <a:gd name="connsiteY15" fmla="*/ 6721475 h 6721475"/>
              <a:gd name="connsiteX16" fmla="*/ 0 w 6704318"/>
              <a:gd name="connsiteY16" fmla="*/ 6721475 h 6721475"/>
              <a:gd name="connsiteX17" fmla="*/ 0 w 6704318"/>
              <a:gd name="connsiteY17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04318" h="6721475">
                <a:moveTo>
                  <a:pt x="0" y="0"/>
                </a:moveTo>
                <a:lnTo>
                  <a:pt x="641619" y="0"/>
                </a:lnTo>
                <a:lnTo>
                  <a:pt x="645291" y="0"/>
                </a:lnTo>
                <a:lnTo>
                  <a:pt x="1460988" y="0"/>
                </a:lnTo>
                <a:lnTo>
                  <a:pt x="2439265" y="0"/>
                </a:lnTo>
                <a:lnTo>
                  <a:pt x="2442937" y="0"/>
                </a:lnTo>
                <a:lnTo>
                  <a:pt x="2530192" y="0"/>
                </a:lnTo>
                <a:lnTo>
                  <a:pt x="2533864" y="0"/>
                </a:lnTo>
                <a:lnTo>
                  <a:pt x="4327838" y="0"/>
                </a:lnTo>
                <a:lnTo>
                  <a:pt x="4331510" y="0"/>
                </a:lnTo>
                <a:lnTo>
                  <a:pt x="4331510" y="10386"/>
                </a:lnTo>
                <a:lnTo>
                  <a:pt x="6704318" y="6721475"/>
                </a:lnTo>
                <a:lnTo>
                  <a:pt x="4906672" y="6721475"/>
                </a:lnTo>
                <a:lnTo>
                  <a:pt x="4815745" y="6721475"/>
                </a:lnTo>
                <a:lnTo>
                  <a:pt x="3018099" y="6721475"/>
                </a:lnTo>
                <a:lnTo>
                  <a:pt x="1460988" y="6721475"/>
                </a:lnTo>
                <a:lnTo>
                  <a:pt x="0" y="672147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  <a:effectLst>
            <a:outerShdw blurRad="508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/>
            <a:endParaRPr lang="es-PE" sz="1837">
              <a:solidFill>
                <a:schemeClr val="tx1"/>
              </a:solidFill>
            </a:endParaRP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 rtl="0" eaLnBrk="1"/>
            <a:endParaRPr lang="es-PE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9B9250-2837-42B9-9997-131808FF9503}"/>
              </a:ext>
            </a:extLst>
          </p:cNvPr>
          <p:cNvGrpSpPr/>
          <p:nvPr/>
        </p:nvGrpSpPr>
        <p:grpSpPr>
          <a:xfrm>
            <a:off x="832779" y="2903658"/>
            <a:ext cx="3931927" cy="1050685"/>
            <a:chOff x="4797041" y="952089"/>
            <a:chExt cx="2281238" cy="609599"/>
          </a:xfrm>
        </p:grpSpPr>
        <p:sp>
          <p:nvSpPr>
            <p:cNvPr id="26" name="Freeform 538">
              <a:extLst>
                <a:ext uri="{FF2B5EF4-FFF2-40B4-BE49-F238E27FC236}">
                  <a16:creationId xmlns:a16="http://schemas.microsoft.com/office/drawing/2014/main" id="{B867A878-913F-47AE-A151-F55FDEC1EA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27" name="Freeform 539">
              <a:extLst>
                <a:ext uri="{FF2B5EF4-FFF2-40B4-BE49-F238E27FC236}">
                  <a16:creationId xmlns:a16="http://schemas.microsoft.com/office/drawing/2014/main" id="{3DC3CB76-26C6-4631-8C62-ABD7B3B492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28" name="Freeform 540">
              <a:extLst>
                <a:ext uri="{FF2B5EF4-FFF2-40B4-BE49-F238E27FC236}">
                  <a16:creationId xmlns:a16="http://schemas.microsoft.com/office/drawing/2014/main" id="{5675BF14-7787-4D15-A2C4-5109E68B23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29" name="Freeform 541">
              <a:extLst>
                <a:ext uri="{FF2B5EF4-FFF2-40B4-BE49-F238E27FC236}">
                  <a16:creationId xmlns:a16="http://schemas.microsoft.com/office/drawing/2014/main" id="{549D4A3B-82C1-4AB5-ABB1-FF74D0CBC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30" name="Freeform 542">
              <a:extLst>
                <a:ext uri="{FF2B5EF4-FFF2-40B4-BE49-F238E27FC236}">
                  <a16:creationId xmlns:a16="http://schemas.microsoft.com/office/drawing/2014/main" id="{F4D1B063-2152-4213-ADC9-D6DC3545B7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31" name="Freeform 543">
              <a:extLst>
                <a:ext uri="{FF2B5EF4-FFF2-40B4-BE49-F238E27FC236}">
                  <a16:creationId xmlns:a16="http://schemas.microsoft.com/office/drawing/2014/main" id="{4C30F9F3-CAD7-45C3-83CF-A1E156B006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32" name="Freeform 544">
              <a:extLst>
                <a:ext uri="{FF2B5EF4-FFF2-40B4-BE49-F238E27FC236}">
                  <a16:creationId xmlns:a16="http://schemas.microsoft.com/office/drawing/2014/main" id="{CAFE6CEB-1DB4-4EAF-9377-14E5BA42C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</p:grpSp>
    </p:spTree>
    <p:extLst>
      <p:ext uri="{BB962C8B-B14F-4D97-AF65-F5344CB8AC3E}">
        <p14:creationId xmlns:p14="http://schemas.microsoft.com/office/powerpoint/2010/main" val="3640584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08">
          <p15:clr>
            <a:srgbClr val="000000"/>
          </p15:clr>
        </p15:guide>
        <p15:guide id="2" orient="horz" pos="570">
          <p15:clr>
            <a:srgbClr val="000000"/>
          </p15:clr>
        </p15:guide>
        <p15:guide id="3" orient="horz" pos="3912">
          <p15:clr>
            <a:srgbClr val="000000"/>
          </p15:clr>
        </p15:guide>
        <p15:guide id="4" pos="96">
          <p15:clr>
            <a:srgbClr val="00000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>
            <a:extLst>
              <a:ext uri="{FF2B5EF4-FFF2-40B4-BE49-F238E27FC236}">
                <a16:creationId xmlns:a16="http://schemas.microsoft.com/office/drawing/2014/main" id="{F3AF7B21-9942-476F-B1D9-19DCD666DC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735523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7" imgW="480" imgH="481" progId="TCLayout.ActiveDocument.1">
                  <p:embed/>
                </p:oleObj>
              </mc:Choice>
              <mc:Fallback>
                <p:oleObj name="Diapositiva de think-cell" r:id="rId7" imgW="480" imgH="481" progId="TCLayout.ActiveDocument.1">
                  <p:embed/>
                  <p:pic>
                    <p:nvPicPr>
                      <p:cNvPr id="3" name="Objeto 2" hidden="1">
                        <a:extLst>
                          <a:ext uri="{FF2B5EF4-FFF2-40B4-BE49-F238E27FC236}">
                            <a16:creationId xmlns:a16="http://schemas.microsoft.com/office/drawing/2014/main" id="{F3AF7B21-9942-476F-B1D9-19DCD666DC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LogoText">
            <a:extLst>
              <a:ext uri="{FF2B5EF4-FFF2-40B4-BE49-F238E27FC236}">
                <a16:creationId xmlns:a16="http://schemas.microsoft.com/office/drawing/2014/main" id="{92A63429-03F1-4595-BAE1-A5F5E74A0DF2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 bwMode="black">
          <a:xfrm>
            <a:off x="10130972" y="6496569"/>
            <a:ext cx="1157995" cy="14131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3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5942"/>
            <a:ext cx="325501" cy="1413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1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s-PE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1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PE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894B01F2-0F20-4749-9B38-DFD772EED8DC}"/>
              </a:ext>
            </a:extLst>
          </p:cNvPr>
          <p:cNvSpPr>
            <a:spLocks noGrp="1"/>
          </p:cNvSpPr>
          <p:nvPr>
            <p:ph sz="quarter" idx="15" hasCustomPrompt="1"/>
            <p:custDataLst>
              <p:tags r:id="rId4"/>
            </p:custDataLst>
          </p:nvPr>
        </p:nvSpPr>
        <p:spPr>
          <a:xfrm>
            <a:off x="7159753" y="89320"/>
            <a:ext cx="4480560" cy="123111"/>
          </a:xfrm>
        </p:spPr>
        <p:txBody>
          <a:bodyPr anchor="ctr" anchorCtr="0">
            <a:spAutoFit/>
          </a:bodyPr>
          <a:lstStyle>
            <a:lvl1pPr algn="r" rtl="0"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s-PE" err="1"/>
              <a:t>Chapter</a:t>
            </a:r>
            <a:r>
              <a:rPr lang="es-PE"/>
              <a:t> › </a:t>
            </a:r>
            <a:r>
              <a:rPr lang="es-PE" err="1"/>
              <a:t>Topic</a:t>
            </a:r>
            <a:endParaRPr lang="es-PE"/>
          </a:p>
        </p:txBody>
      </p:sp>
      <p:sp>
        <p:nvSpPr>
          <p:cNvPr id="2" name="5. Source" hidden="1">
            <a:extLst>
              <a:ext uri="{FF2B5EF4-FFF2-40B4-BE49-F238E27FC236}">
                <a16:creationId xmlns:a16="http://schemas.microsoft.com/office/drawing/2014/main" id="{B7A51059-AF5B-44C9-972A-04EB79BED86F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7" y="6501670"/>
            <a:ext cx="7277861" cy="141312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l" rtl="0">
              <a:spcBef>
                <a:spcPts val="300"/>
              </a:spcBef>
              <a:spcAft>
                <a:spcPts val="300"/>
              </a:spcAft>
              <a:buNone/>
            </a:pPr>
            <a:r>
              <a:rPr lang="es-PE" sz="900" err="1"/>
              <a:t>Source</a:t>
            </a:r>
            <a:r>
              <a:rPr lang="es-PE" sz="900"/>
              <a:t>: ...</a:t>
            </a:r>
          </a:p>
        </p:txBody>
      </p:sp>
    </p:spTree>
    <p:extLst>
      <p:ext uri="{BB962C8B-B14F-4D97-AF65-F5344CB8AC3E}">
        <p14:creationId xmlns:p14="http://schemas.microsoft.com/office/powerpoint/2010/main" val="7095173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59D2F65B-4DB5-4770-A7E4-1482FEF7814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171483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15" imgW="480" imgH="481" progId="TCLayout.ActiveDocument.1">
                  <p:embed/>
                </p:oleObj>
              </mc:Choice>
              <mc:Fallback>
                <p:oleObj name="Diapositiva de think-cell" r:id="rId15" imgW="480" imgH="481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59D2F65B-4DB5-4770-A7E4-1482FEF781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2. Slide Title">
            <a:extLst>
              <a:ext uri="{FF2B5EF4-FFF2-40B4-BE49-F238E27FC236}">
                <a16:creationId xmlns:a16="http://schemas.microsoft.com/office/drawing/2014/main" id="{0415F114-7B0E-43F2-8881-F0D9FB2A643B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4736" y="172213"/>
            <a:ext cx="6967728" cy="73152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s-PE" err="1"/>
              <a:t>Click</a:t>
            </a:r>
            <a:r>
              <a:rPr lang="es-PE"/>
              <a:t> </a:t>
            </a:r>
            <a:r>
              <a:rPr lang="es-PE" err="1"/>
              <a:t>to</a:t>
            </a:r>
            <a:r>
              <a:rPr lang="es-PE"/>
              <a:t> </a:t>
            </a:r>
            <a:r>
              <a:rPr lang="es-PE" err="1"/>
              <a:t>edit</a:t>
            </a:r>
            <a:r>
              <a:rPr lang="es-PE"/>
              <a:t> Master </a:t>
            </a:r>
            <a:r>
              <a:rPr lang="es-PE" err="1"/>
              <a:t>title</a:t>
            </a:r>
            <a:r>
              <a:rPr lang="es-PE"/>
              <a:t> </a:t>
            </a:r>
            <a:r>
              <a:rPr lang="es-PE" err="1"/>
              <a:t>style</a:t>
            </a:r>
            <a:endParaRPr lang="es-PE"/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7830313" y="1"/>
            <a:ext cx="436168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PE" sz="160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AEC46ACE-42CD-4304-9E51-86DBC38CA4EB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black">
          <a:xfrm>
            <a:off x="10130972" y="6496569"/>
            <a:ext cx="1157995" cy="14131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3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5942"/>
            <a:ext cx="325501" cy="1413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1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s-PE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1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PE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2" name="BottomLineRight">
            <a:extLst>
              <a:ext uri="{FF2B5EF4-FFF2-40B4-BE49-F238E27FC236}">
                <a16:creationId xmlns:a16="http://schemas.microsoft.com/office/drawing/2014/main" id="{6425396B-5490-4E4D-8EA4-E4AB4F98BF62}"/>
              </a:ext>
            </a:extLst>
          </p:cNvPr>
          <p:cNvCxnSpPr/>
          <p:nvPr userDrawn="1">
            <p:custDataLst>
              <p:tags r:id="rId6"/>
            </p:custDataLst>
          </p:nvPr>
        </p:nvCxnSpPr>
        <p:spPr>
          <a:xfrm>
            <a:off x="8173372" y="6453769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BottomLineLeft">
            <a:extLst>
              <a:ext uri="{FF2B5EF4-FFF2-40B4-BE49-F238E27FC236}">
                <a16:creationId xmlns:a16="http://schemas.microsoft.com/office/drawing/2014/main" id="{570396F1-4249-402C-975E-F70778173C25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554736" y="6453769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TopLineRight">
            <a:extLst>
              <a:ext uri="{FF2B5EF4-FFF2-40B4-BE49-F238E27FC236}">
                <a16:creationId xmlns:a16="http://schemas.microsoft.com/office/drawing/2014/main" id="{C5BD98EE-C09E-457E-A028-EBE485145AA3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8173372" y="1181906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TopLineLeft">
            <a:extLst>
              <a:ext uri="{FF2B5EF4-FFF2-40B4-BE49-F238E27FC236}">
                <a16:creationId xmlns:a16="http://schemas.microsoft.com/office/drawing/2014/main" id="{47D3FB95-30DE-4983-B5AE-01B80542C0DD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554736" y="1181906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8D646E-BD43-4948-96FE-F798F0E18D71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554736" y="1181906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3. Subtitle">
            <a:extLst>
              <a:ext uri="{FF2B5EF4-FFF2-40B4-BE49-F238E27FC236}">
                <a16:creationId xmlns:a16="http://schemas.microsoft.com/office/drawing/2014/main" id="{712BED6B-950C-4FB8-AEE1-14FA61D013FF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11"/>
            </p:custDataLst>
          </p:nvPr>
        </p:nvSpPr>
        <p:spPr>
          <a:xfrm>
            <a:off x="554736" y="884726"/>
            <a:ext cx="6967728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rtl="0">
              <a:buNone/>
              <a:defRPr sz="1800" b="0">
                <a:solidFill>
                  <a:schemeClr val="tx1"/>
                </a:solidFill>
              </a:defRPr>
            </a:lvl1pPr>
            <a:lvl2pPr marL="457198" indent="0" algn="ctr">
              <a:buNone/>
              <a:defRPr sz="2000"/>
            </a:lvl2pPr>
            <a:lvl3pPr marL="914396" indent="0" algn="ctr">
              <a:buNone/>
              <a:defRPr sz="1800"/>
            </a:lvl3pPr>
            <a:lvl4pPr marL="1371594" indent="0" algn="ctr">
              <a:buNone/>
              <a:defRPr sz="1600"/>
            </a:lvl4pPr>
            <a:lvl5pPr marL="1828793" indent="0" algn="ctr">
              <a:buNone/>
              <a:defRPr sz="1600"/>
            </a:lvl5pPr>
            <a:lvl6pPr marL="2285991" indent="0" algn="ctr">
              <a:buNone/>
              <a:defRPr sz="1600"/>
            </a:lvl6pPr>
            <a:lvl7pPr marL="2743189" indent="0" algn="ctr">
              <a:buNone/>
              <a:defRPr sz="1600"/>
            </a:lvl7pPr>
            <a:lvl8pPr marL="3200387" indent="0" algn="ctr">
              <a:buNone/>
              <a:defRPr sz="1600"/>
            </a:lvl8pPr>
            <a:lvl9pPr marL="3657586" indent="0" algn="ctr">
              <a:buNone/>
              <a:defRPr sz="1600"/>
            </a:lvl9pPr>
          </a:lstStyle>
          <a:p>
            <a:r>
              <a:rPr lang="es-PE" err="1"/>
              <a:t>Click</a:t>
            </a:r>
            <a:r>
              <a:rPr lang="es-PE"/>
              <a:t> </a:t>
            </a:r>
            <a:r>
              <a:rPr lang="es-PE" err="1"/>
              <a:t>to</a:t>
            </a:r>
            <a:r>
              <a:rPr lang="es-PE"/>
              <a:t> </a:t>
            </a:r>
            <a:r>
              <a:rPr lang="es-PE" err="1"/>
              <a:t>edit</a:t>
            </a:r>
            <a:r>
              <a:rPr lang="es-PE"/>
              <a:t> Master </a:t>
            </a:r>
            <a:r>
              <a:rPr lang="es-PE" err="1"/>
              <a:t>subtitle</a:t>
            </a:r>
            <a:r>
              <a:rPr lang="es-PE"/>
              <a:t> </a:t>
            </a:r>
            <a:r>
              <a:rPr lang="es-PE" err="1"/>
              <a:t>style</a:t>
            </a:r>
            <a:endParaRPr lang="es-PE"/>
          </a:p>
        </p:txBody>
      </p:sp>
      <p:sp>
        <p:nvSpPr>
          <p:cNvPr id="14" name="1. On-page tracker">
            <a:extLst>
              <a:ext uri="{FF2B5EF4-FFF2-40B4-BE49-F238E27FC236}">
                <a16:creationId xmlns:a16="http://schemas.microsoft.com/office/drawing/2014/main" id="{EAFF7AB7-0AA5-45CA-B768-743633E9C28B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12"/>
            </p:custDataLst>
          </p:nvPr>
        </p:nvSpPr>
        <p:spPr>
          <a:xfrm>
            <a:off x="8173371" y="88483"/>
            <a:ext cx="3466941" cy="123111"/>
          </a:xfrm>
        </p:spPr>
        <p:txBody>
          <a:bodyPr vert="horz" wrap="square" lIns="0" tIns="0" rIns="0" bIns="0" rtlCol="0" anchor="ctr" anchorCtr="0">
            <a:spAutoFit/>
          </a:bodyPr>
          <a:lstStyle>
            <a:lvl1pPr algn="r" rtl="0">
              <a:defRPr lang="en-US" sz="800" dirty="0"/>
            </a:lvl1pPr>
          </a:lstStyle>
          <a:p>
            <a:pPr lvl="0" algn="r"/>
            <a:r>
              <a:rPr lang="es-PE" err="1"/>
              <a:t>Chapter</a:t>
            </a:r>
            <a:r>
              <a:rPr lang="es-PE"/>
              <a:t> › </a:t>
            </a:r>
            <a:r>
              <a:rPr lang="es-PE" err="1"/>
              <a:t>Topic</a:t>
            </a:r>
            <a:endParaRPr lang="es-PE"/>
          </a:p>
        </p:txBody>
      </p:sp>
      <p:sp>
        <p:nvSpPr>
          <p:cNvPr id="2" name="5. Source" hidden="1">
            <a:extLst>
              <a:ext uri="{FF2B5EF4-FFF2-40B4-BE49-F238E27FC236}">
                <a16:creationId xmlns:a16="http://schemas.microsoft.com/office/drawing/2014/main" id="{6A430C8A-E3B1-4D61-BEBE-3203872E20E8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554737" y="6501670"/>
            <a:ext cx="7275576" cy="141312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l" rtl="0">
              <a:spcBef>
                <a:spcPts val="300"/>
              </a:spcBef>
              <a:spcAft>
                <a:spcPts val="300"/>
              </a:spcAft>
              <a:buNone/>
            </a:pPr>
            <a:r>
              <a:rPr lang="es-PE" sz="900" err="1"/>
              <a:t>Source</a:t>
            </a:r>
            <a:r>
              <a:rPr lang="es-PE" sz="900"/>
              <a:t>: ...</a:t>
            </a:r>
          </a:p>
        </p:txBody>
      </p:sp>
    </p:spTree>
    <p:extLst>
      <p:ext uri="{BB962C8B-B14F-4D97-AF65-F5344CB8AC3E}">
        <p14:creationId xmlns:p14="http://schemas.microsoft.com/office/powerpoint/2010/main" val="10772120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>
            <a:extLst>
              <a:ext uri="{FF2B5EF4-FFF2-40B4-BE49-F238E27FC236}">
                <a16:creationId xmlns:a16="http://schemas.microsoft.com/office/drawing/2014/main" id="{122C15CC-DD71-4586-9B5B-C9128E59F5A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244323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8" imgW="480" imgH="481" progId="TCLayout.ActiveDocument.1">
                  <p:embed/>
                </p:oleObj>
              </mc:Choice>
              <mc:Fallback>
                <p:oleObj name="Diapositiva de think-cell" r:id="rId8" imgW="480" imgH="481" progId="TCLayout.ActiveDocument.1">
                  <p:embed/>
                  <p:pic>
                    <p:nvPicPr>
                      <p:cNvPr id="5" name="Objeto 4" hidden="1">
                        <a:extLst>
                          <a:ext uri="{FF2B5EF4-FFF2-40B4-BE49-F238E27FC236}">
                            <a16:creationId xmlns:a16="http://schemas.microsoft.com/office/drawing/2014/main" id="{122C15CC-DD71-4586-9B5B-C9128E59F5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4737" y="172213"/>
            <a:ext cx="11082528" cy="73152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s-PE" err="1"/>
              <a:t>Click</a:t>
            </a:r>
            <a:r>
              <a:rPr lang="es-PE"/>
              <a:t> </a:t>
            </a:r>
            <a:r>
              <a:rPr lang="es-PE" err="1"/>
              <a:t>to</a:t>
            </a:r>
            <a:r>
              <a:rPr lang="es-PE"/>
              <a:t> </a:t>
            </a:r>
            <a:r>
              <a:rPr lang="es-PE" err="1"/>
              <a:t>edit</a:t>
            </a:r>
            <a:r>
              <a:rPr lang="es-PE"/>
              <a:t> Master </a:t>
            </a:r>
            <a:r>
              <a:rPr lang="es-PE" err="1"/>
              <a:t>title</a:t>
            </a:r>
            <a:r>
              <a:rPr lang="es-PE"/>
              <a:t> </a:t>
            </a:r>
            <a:r>
              <a:rPr lang="es-PE" err="1"/>
              <a:t>style</a:t>
            </a:r>
            <a:endParaRPr lang="es-PE"/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554737" y="915504"/>
            <a:ext cx="11082528" cy="246221"/>
          </a:xfrm>
        </p:spPr>
        <p:txBody>
          <a:bodyPr wrap="square" anchor="b">
            <a:spAutoFit/>
          </a:bodyPr>
          <a:lstStyle>
            <a:lvl1pPr marL="0" indent="0" algn="l" rtl="0">
              <a:buNone/>
              <a:defRPr sz="1600" b="0">
                <a:solidFill>
                  <a:schemeClr val="tx1"/>
                </a:solidFill>
              </a:defRPr>
            </a:lvl1pPr>
            <a:lvl2pPr marL="457198" indent="0" algn="ctr">
              <a:buNone/>
              <a:defRPr sz="2000"/>
            </a:lvl2pPr>
            <a:lvl3pPr marL="914396" indent="0" algn="ctr">
              <a:buNone/>
              <a:defRPr sz="1800"/>
            </a:lvl3pPr>
            <a:lvl4pPr marL="1371594" indent="0" algn="ctr">
              <a:buNone/>
              <a:defRPr sz="1600"/>
            </a:lvl4pPr>
            <a:lvl5pPr marL="1828793" indent="0" algn="ctr">
              <a:buNone/>
              <a:defRPr sz="1600"/>
            </a:lvl5pPr>
            <a:lvl6pPr marL="2285991" indent="0" algn="ctr">
              <a:buNone/>
              <a:defRPr sz="1600"/>
            </a:lvl6pPr>
            <a:lvl7pPr marL="2743189" indent="0" algn="ctr">
              <a:buNone/>
              <a:defRPr sz="1600"/>
            </a:lvl7pPr>
            <a:lvl8pPr marL="3200387" indent="0" algn="ctr">
              <a:buNone/>
              <a:defRPr sz="1600"/>
            </a:lvl8pPr>
            <a:lvl9pPr marL="3657586" indent="0" algn="ctr">
              <a:buNone/>
              <a:defRPr sz="1600"/>
            </a:lvl9pPr>
          </a:lstStyle>
          <a:p>
            <a:r>
              <a:rPr lang="es-PE" err="1"/>
              <a:t>Click</a:t>
            </a:r>
            <a:r>
              <a:rPr lang="es-PE"/>
              <a:t> </a:t>
            </a:r>
            <a:r>
              <a:rPr lang="es-PE" err="1"/>
              <a:t>to</a:t>
            </a:r>
            <a:r>
              <a:rPr lang="es-PE"/>
              <a:t> </a:t>
            </a:r>
            <a:r>
              <a:rPr lang="es-PE" err="1"/>
              <a:t>edit</a:t>
            </a:r>
            <a:r>
              <a:rPr lang="es-PE"/>
              <a:t> Master </a:t>
            </a:r>
            <a:r>
              <a:rPr lang="es-PE" err="1"/>
              <a:t>subtitle</a:t>
            </a:r>
            <a:r>
              <a:rPr lang="es-PE"/>
              <a:t> </a:t>
            </a:r>
            <a:r>
              <a:rPr lang="es-PE" err="1"/>
              <a:t>style</a:t>
            </a:r>
            <a:endParaRPr lang="es-PE"/>
          </a:p>
        </p:txBody>
      </p:sp>
      <p:sp>
        <p:nvSpPr>
          <p:cNvPr id="3" name="1. On-page tracker">
            <a:extLst>
              <a:ext uri="{FF2B5EF4-FFF2-40B4-BE49-F238E27FC236}">
                <a16:creationId xmlns:a16="http://schemas.microsoft.com/office/drawing/2014/main" id="{BECE6BCA-B393-4492-91E9-DA14BD6787F1}"/>
              </a:ext>
            </a:extLst>
          </p:cNvPr>
          <p:cNvSpPr>
            <a:spLocks noGrp="1"/>
          </p:cNvSpPr>
          <p:nvPr>
            <p:ph sz="quarter" idx="15" hasCustomPrompt="1"/>
            <p:custDataLst>
              <p:tags r:id="rId4"/>
            </p:custDataLst>
          </p:nvPr>
        </p:nvSpPr>
        <p:spPr>
          <a:xfrm>
            <a:off x="7159753" y="89320"/>
            <a:ext cx="4480560" cy="123111"/>
          </a:xfrm>
        </p:spPr>
        <p:txBody>
          <a:bodyPr anchor="ctr" anchorCtr="0">
            <a:spAutoFit/>
          </a:bodyPr>
          <a:lstStyle>
            <a:lvl1pPr algn="r" rtl="0"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s-PE" err="1"/>
              <a:t>Chapter</a:t>
            </a:r>
            <a:r>
              <a:rPr lang="es-PE"/>
              <a:t> › </a:t>
            </a:r>
            <a:r>
              <a:rPr lang="es-PE" err="1"/>
              <a:t>Topic</a:t>
            </a:r>
            <a:endParaRPr lang="es-PE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5942"/>
            <a:ext cx="325501" cy="1413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1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s-PE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1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PE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5. Source" hidden="1">
            <a:extLst>
              <a:ext uri="{FF2B5EF4-FFF2-40B4-BE49-F238E27FC236}">
                <a16:creationId xmlns:a16="http://schemas.microsoft.com/office/drawing/2014/main" id="{E224189E-EF1A-4089-81EC-A18BAC8894F5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7" y="6501670"/>
            <a:ext cx="7277861" cy="141312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l" rtl="0">
              <a:spcBef>
                <a:spcPts val="300"/>
              </a:spcBef>
              <a:spcAft>
                <a:spcPts val="300"/>
              </a:spcAft>
              <a:buNone/>
            </a:pPr>
            <a:r>
              <a:rPr lang="es-PE" sz="900" err="1"/>
              <a:t>Source</a:t>
            </a:r>
            <a:r>
              <a:rPr lang="es-PE" sz="900"/>
              <a:t>: ...</a:t>
            </a:r>
          </a:p>
        </p:txBody>
      </p:sp>
    </p:spTree>
    <p:extLst>
      <p:ext uri="{BB962C8B-B14F-4D97-AF65-F5344CB8AC3E}">
        <p14:creationId xmlns:p14="http://schemas.microsoft.com/office/powerpoint/2010/main" val="13446677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A805E1DA-4069-47D0-B491-4A6C76425BD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280428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480" imgH="481" progId="TCLayout.ActiveDocument.1">
                  <p:embed/>
                </p:oleObj>
              </mc:Choice>
              <mc:Fallback>
                <p:oleObj name="Diapositiva de think-cell" r:id="rId3" imgW="480" imgH="481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A805E1DA-4069-47D0-B491-4A6C76425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9350BFF-AC2A-4A78-9C8B-1F586F898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s-PE" err="1"/>
              <a:t>Click</a:t>
            </a:r>
            <a:r>
              <a:rPr lang="es-PE"/>
              <a:t> </a:t>
            </a:r>
            <a:r>
              <a:rPr lang="es-PE" err="1"/>
              <a:t>to</a:t>
            </a:r>
            <a:r>
              <a:rPr lang="es-PE"/>
              <a:t> </a:t>
            </a:r>
            <a:r>
              <a:rPr lang="es-PE" err="1"/>
              <a:t>edit</a:t>
            </a:r>
            <a:r>
              <a:rPr lang="es-PE"/>
              <a:t> Master </a:t>
            </a:r>
            <a:r>
              <a:rPr lang="es-PE" err="1"/>
              <a:t>title</a:t>
            </a:r>
            <a:r>
              <a:rPr lang="es-PE"/>
              <a:t> </a:t>
            </a:r>
            <a:r>
              <a:rPr lang="es-PE" err="1"/>
              <a:t>style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342710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E49B486C-CC28-4F9B-AA9E-938CFB0B68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865316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8" imgW="480" imgH="481" progId="TCLayout.ActiveDocument.1">
                  <p:embed/>
                </p:oleObj>
              </mc:Choice>
              <mc:Fallback>
                <p:oleObj name="Diapositiva de think-cell" r:id="rId8" imgW="480" imgH="481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E49B486C-CC28-4F9B-AA9E-938CFB0B68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4736" y="172212"/>
            <a:ext cx="11082528" cy="73152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s-PE" err="1"/>
              <a:t>Click</a:t>
            </a:r>
            <a:r>
              <a:rPr lang="es-PE"/>
              <a:t> </a:t>
            </a:r>
            <a:r>
              <a:rPr lang="es-PE" err="1"/>
              <a:t>to</a:t>
            </a:r>
            <a:r>
              <a:rPr lang="es-PE"/>
              <a:t> </a:t>
            </a:r>
            <a:r>
              <a:rPr lang="es-PE" err="1"/>
              <a:t>edit</a:t>
            </a:r>
            <a:r>
              <a:rPr lang="es-PE"/>
              <a:t> Master </a:t>
            </a:r>
            <a:r>
              <a:rPr lang="es-PE" err="1"/>
              <a:t>title</a:t>
            </a:r>
            <a:r>
              <a:rPr lang="es-PE"/>
              <a:t> </a:t>
            </a:r>
            <a:r>
              <a:rPr lang="es-PE" err="1"/>
              <a:t>style</a:t>
            </a:r>
            <a:endParaRPr lang="es-PE"/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554736" y="884725"/>
            <a:ext cx="11082528" cy="276999"/>
          </a:xfrm>
        </p:spPr>
        <p:txBody>
          <a:bodyPr wrap="square">
            <a:noAutofit/>
          </a:bodyPr>
          <a:lstStyle>
            <a:lvl1pPr marL="0" indent="0" algn="l" rtl="0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PE" err="1"/>
              <a:t>Click</a:t>
            </a:r>
            <a:r>
              <a:rPr lang="es-PE"/>
              <a:t> </a:t>
            </a:r>
            <a:r>
              <a:rPr lang="es-PE" err="1"/>
              <a:t>to</a:t>
            </a:r>
            <a:r>
              <a:rPr lang="es-PE"/>
              <a:t> </a:t>
            </a:r>
            <a:r>
              <a:rPr lang="es-PE" err="1"/>
              <a:t>edit</a:t>
            </a:r>
            <a:r>
              <a:rPr lang="es-PE"/>
              <a:t> Master </a:t>
            </a:r>
            <a:r>
              <a:rPr lang="es-PE" err="1"/>
              <a:t>subtitle</a:t>
            </a:r>
            <a:r>
              <a:rPr lang="es-PE"/>
              <a:t> </a:t>
            </a:r>
            <a:r>
              <a:rPr lang="es-PE" err="1"/>
              <a:t>style</a:t>
            </a:r>
            <a:endParaRPr lang="es-PE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s-PE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PE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113DFDDF-7DA2-4E92-8555-8B9DB1295FAA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5"/>
            </p:custDataLst>
          </p:nvPr>
        </p:nvSpPr>
        <p:spPr>
          <a:xfrm>
            <a:off x="7159752" y="89320"/>
            <a:ext cx="4480560" cy="123111"/>
          </a:xfrm>
        </p:spPr>
        <p:txBody>
          <a:bodyPr vert="horz" wrap="square" lIns="0" tIns="0" rIns="0" bIns="0" rtlCol="0" anchor="ctr" anchorCtr="0">
            <a:spAutoFit/>
          </a:bodyPr>
          <a:lstStyle>
            <a:lvl1pPr algn="r" rtl="0">
              <a:defRPr lang="en-US" sz="800" dirty="0"/>
            </a:lvl1pPr>
          </a:lstStyle>
          <a:p>
            <a:pPr lvl="0" algn="r"/>
            <a:r>
              <a:rPr lang="es-PE" err="1"/>
              <a:t>Chapter</a:t>
            </a:r>
            <a:r>
              <a:rPr lang="es-PE"/>
              <a:t> › </a:t>
            </a:r>
            <a:r>
              <a:rPr lang="es-PE" err="1"/>
              <a:t>Topic</a:t>
            </a:r>
            <a:endParaRPr lang="es-PE"/>
          </a:p>
        </p:txBody>
      </p:sp>
      <p:sp>
        <p:nvSpPr>
          <p:cNvPr id="2" name="5. Source" hidden="1">
            <a:extLst>
              <a:ext uri="{FF2B5EF4-FFF2-40B4-BE49-F238E27FC236}">
                <a16:creationId xmlns:a16="http://schemas.microsoft.com/office/drawing/2014/main" id="{40D9B58F-A7E9-4361-8B4D-4CC0A4886EF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6" y="6501669"/>
            <a:ext cx="7277861" cy="13849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l" rtl="0">
              <a:spcBef>
                <a:spcPts val="300"/>
              </a:spcBef>
              <a:spcAft>
                <a:spcPts val="300"/>
              </a:spcAft>
              <a:buNone/>
            </a:pPr>
            <a:r>
              <a:rPr lang="es-PE" sz="900" err="1"/>
              <a:t>Source</a:t>
            </a:r>
            <a:r>
              <a:rPr lang="es-PE" sz="900"/>
              <a:t>: ...</a:t>
            </a:r>
          </a:p>
        </p:txBody>
      </p:sp>
    </p:spTree>
    <p:extLst>
      <p:ext uri="{BB962C8B-B14F-4D97-AF65-F5344CB8AC3E}">
        <p14:creationId xmlns:p14="http://schemas.microsoft.com/office/powerpoint/2010/main" val="3890316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45FF4EE-C08D-4120-B5AA-B1375348D1E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53145225"/>
              </p:ext>
            </p:extLst>
          </p:nvPr>
        </p:nvGraphicFramePr>
        <p:xfrm>
          <a:off x="1620" y="1620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9" imgW="370" imgH="371" progId="TCLayout.ActiveDocument.1">
                  <p:embed/>
                </p:oleObj>
              </mc:Choice>
              <mc:Fallback>
                <p:oleObj name="Diapositiva de think-cell" r:id="rId9" imgW="370" imgH="37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45FF4EE-C08D-4120-B5AA-B1375348D1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20" y="1620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48D8B1-87AA-4129-BBCF-ABCA62036921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143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>
              <a:defRPr sz="214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/>
            <a:endParaRPr lang="en-US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2F0F27-A76F-4ABB-8B3C-030C8A011A50}"/>
              </a:ext>
            </a:extLst>
          </p:cNvPr>
          <p:cNvGrpSpPr/>
          <p:nvPr userDrawn="1"/>
        </p:nvGrpSpPr>
        <p:grpSpPr>
          <a:xfrm>
            <a:off x="9752065" y="81652"/>
            <a:ext cx="2325233" cy="522893"/>
            <a:chOff x="9564225" y="236882"/>
            <a:chExt cx="2278910" cy="512484"/>
          </a:xfrm>
        </p:grpSpPr>
        <p:sp>
          <p:nvSpPr>
            <p:cNvPr id="7" name="RectangleLegend1">
              <a:extLst>
                <a:ext uri="{FF2B5EF4-FFF2-40B4-BE49-F238E27FC236}">
                  <a16:creationId xmlns:a16="http://schemas.microsoft.com/office/drawing/2014/main" id="{A1C830CB-8AD8-418E-8063-3007F3CE974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564225" y="427841"/>
              <a:ext cx="133137" cy="129296"/>
            </a:xfrm>
            <a:prstGeom prst="rect">
              <a:avLst/>
            </a:prstGeom>
            <a:solidFill>
              <a:schemeClr val="accent5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714" baseline="0">
                <a:latin typeface="+mn-lt"/>
                <a:ea typeface="+mn-ea"/>
              </a:endParaRPr>
            </a:p>
          </p:txBody>
        </p:sp>
        <p:sp>
          <p:nvSpPr>
            <p:cNvPr id="8" name="RectangleLegend2">
              <a:extLst>
                <a:ext uri="{FF2B5EF4-FFF2-40B4-BE49-F238E27FC236}">
                  <a16:creationId xmlns:a16="http://schemas.microsoft.com/office/drawing/2014/main" id="{58DD491F-B892-4AAD-9F91-04F47E4A62C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564225" y="620070"/>
              <a:ext cx="133137" cy="129296"/>
            </a:xfrm>
            <a:prstGeom prst="rect">
              <a:avLst/>
            </a:prstGeom>
            <a:solidFill>
              <a:srgbClr val="6CB8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714" baseline="0">
                <a:latin typeface="+mn-lt"/>
                <a:ea typeface="+mn-ea"/>
              </a:endParaRPr>
            </a:p>
          </p:txBody>
        </p:sp>
        <p:sp>
          <p:nvSpPr>
            <p:cNvPr id="9" name="Legend2">
              <a:extLst>
                <a:ext uri="{FF2B5EF4-FFF2-40B4-BE49-F238E27FC236}">
                  <a16:creationId xmlns:a16="http://schemas.microsoft.com/office/drawing/2014/main" id="{2C2F741C-89D8-4946-955D-6AE1BE79D5E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769051" y="630885"/>
              <a:ext cx="729061" cy="111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714" baseline="0">
                  <a:latin typeface="+mn-lt"/>
                  <a:ea typeface="+mn-ea"/>
                </a:rPr>
                <a:t>Cloud component</a:t>
              </a:r>
            </a:p>
          </p:txBody>
        </p:sp>
        <p:sp>
          <p:nvSpPr>
            <p:cNvPr id="10" name="Legend1">
              <a:extLst>
                <a:ext uri="{FF2B5EF4-FFF2-40B4-BE49-F238E27FC236}">
                  <a16:creationId xmlns:a16="http://schemas.microsoft.com/office/drawing/2014/main" id="{101948D9-AF23-4AFD-9D0F-E20F3A2A6B1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048046" y="632867"/>
              <a:ext cx="748603" cy="109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714" baseline="0">
                  <a:latin typeface="+mn-lt"/>
                  <a:ea typeface="+mn-ea"/>
                </a:rPr>
                <a:t>Real time / stream</a:t>
              </a:r>
            </a:p>
          </p:txBody>
        </p:sp>
        <p:sp>
          <p:nvSpPr>
            <p:cNvPr id="11" name="Legend1">
              <a:extLst>
                <a:ext uri="{FF2B5EF4-FFF2-40B4-BE49-F238E27FC236}">
                  <a16:creationId xmlns:a16="http://schemas.microsoft.com/office/drawing/2014/main" id="{ECFB0704-8A7B-41B0-9829-64E880E17FC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769051" y="431902"/>
              <a:ext cx="853156" cy="1116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714" baseline="0">
                  <a:latin typeface="+mn-lt"/>
                  <a:ea typeface="+mn-ea"/>
                </a:rPr>
                <a:t>On-prem component</a:t>
              </a:r>
            </a:p>
          </p:txBody>
        </p:sp>
        <p:sp>
          <p:nvSpPr>
            <p:cNvPr id="12" name="Legend1">
              <a:extLst>
                <a:ext uri="{FF2B5EF4-FFF2-40B4-BE49-F238E27FC236}">
                  <a16:creationId xmlns:a16="http://schemas.microsoft.com/office/drawing/2014/main" id="{FE7A31A1-B645-4BDC-A665-E276B19DEB1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048046" y="433884"/>
              <a:ext cx="708527" cy="109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714" baseline="0">
                  <a:latin typeface="+mn-lt"/>
                  <a:ea typeface="+mn-ea"/>
                </a:rPr>
                <a:t>Batch processing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5B2B688-D3F4-4BF1-B2A1-F65F3DEBB186}"/>
                </a:ext>
              </a:extLst>
            </p:cNvPr>
            <p:cNvCxnSpPr>
              <a:cxnSpLocks/>
            </p:cNvCxnSpPr>
            <p:nvPr/>
          </p:nvCxnSpPr>
          <p:spPr>
            <a:xfrm>
              <a:off x="10706073" y="691262"/>
              <a:ext cx="283872" cy="0"/>
            </a:xfrm>
            <a:prstGeom prst="straightConnector1">
              <a:avLst/>
            </a:prstGeom>
            <a:ln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D67923C-D0B3-41A1-A317-D76696D6840C}"/>
                </a:ext>
              </a:extLst>
            </p:cNvPr>
            <p:cNvCxnSpPr>
              <a:cxnSpLocks/>
            </p:cNvCxnSpPr>
            <p:nvPr/>
          </p:nvCxnSpPr>
          <p:spPr>
            <a:xfrm>
              <a:off x="10706073" y="488982"/>
              <a:ext cx="283872" cy="0"/>
            </a:xfrm>
            <a:prstGeom prst="straightConnector1">
              <a:avLst/>
            </a:prstGeom>
            <a:ln>
              <a:solidFill>
                <a:srgbClr val="0070C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egend1">
              <a:extLst>
                <a:ext uri="{FF2B5EF4-FFF2-40B4-BE49-F238E27FC236}">
                  <a16:creationId xmlns:a16="http://schemas.microsoft.com/office/drawing/2014/main" id="{53444E70-C00C-4955-AEAD-886832FB39E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048046" y="236882"/>
              <a:ext cx="795089" cy="109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714" baseline="0">
                  <a:latin typeface="+mn-lt"/>
                  <a:ea typeface="+mn-ea"/>
                </a:rPr>
                <a:t>On demand access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B54DAD-521C-4D2B-982B-4277DF511CFC}"/>
                </a:ext>
              </a:extLst>
            </p:cNvPr>
            <p:cNvCxnSpPr>
              <a:cxnSpLocks/>
            </p:cNvCxnSpPr>
            <p:nvPr/>
          </p:nvCxnSpPr>
          <p:spPr>
            <a:xfrm>
              <a:off x="10706073" y="286702"/>
              <a:ext cx="283872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69D92905-1C90-40FC-A9C6-C770E98B1BF8}"/>
              </a:ext>
            </a:extLst>
          </p:cNvPr>
          <p:cNvSpPr/>
          <p:nvPr userDrawn="1"/>
        </p:nvSpPr>
        <p:spPr>
          <a:xfrm>
            <a:off x="121443" y="659794"/>
            <a:ext cx="1201168" cy="5869778"/>
          </a:xfrm>
          <a:prstGeom prst="rect">
            <a:avLst/>
          </a:pr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989" tIns="46649" rIns="27989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14" b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336318-AD68-459E-87E3-AB6ACFB0C8CB}"/>
              </a:ext>
            </a:extLst>
          </p:cNvPr>
          <p:cNvSpPr/>
          <p:nvPr userDrawn="1"/>
        </p:nvSpPr>
        <p:spPr>
          <a:xfrm>
            <a:off x="162440" y="807485"/>
            <a:ext cx="799944" cy="127630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989" tIns="46649" rIns="27989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MX" sz="714" b="1" err="1">
                <a:solidFill>
                  <a:schemeClr val="bg1"/>
                </a:solidFill>
              </a:rPr>
              <a:t>Systems</a:t>
            </a:r>
            <a:r>
              <a:rPr lang="es-MX" sz="714" b="1">
                <a:solidFill>
                  <a:schemeClr val="bg1"/>
                </a:solidFill>
              </a:rPr>
              <a:t> </a:t>
            </a:r>
            <a:r>
              <a:rPr lang="es-MX" sz="714" b="1" err="1">
                <a:solidFill>
                  <a:schemeClr val="bg1"/>
                </a:solidFill>
              </a:rPr>
              <a:t>of</a:t>
            </a:r>
            <a:r>
              <a:rPr lang="es-MX" sz="714" b="1">
                <a:solidFill>
                  <a:schemeClr val="bg1"/>
                </a:solidFill>
              </a:rPr>
              <a:t> </a:t>
            </a:r>
            <a:r>
              <a:rPr lang="es-MX" sz="714" b="1" err="1">
                <a:solidFill>
                  <a:schemeClr val="bg1"/>
                </a:solidFill>
              </a:rPr>
              <a:t>Engagement</a:t>
            </a:r>
            <a:endParaRPr lang="en-US" sz="714" b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159F3B-D99C-40D9-B9EC-5E1E649C46BB}"/>
              </a:ext>
            </a:extLst>
          </p:cNvPr>
          <p:cNvSpPr/>
          <p:nvPr userDrawn="1"/>
        </p:nvSpPr>
        <p:spPr>
          <a:xfrm>
            <a:off x="162441" y="2744780"/>
            <a:ext cx="627918" cy="954728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/>
          <a:lstStyle/>
          <a:p>
            <a:r>
              <a:rPr lang="es-MX" sz="714" b="1">
                <a:solidFill>
                  <a:schemeClr val="bg1"/>
                </a:solidFill>
              </a:rPr>
              <a:t>Core </a:t>
            </a:r>
            <a:r>
              <a:rPr lang="es-MX" sz="714" b="1" err="1">
                <a:solidFill>
                  <a:schemeClr val="bg1"/>
                </a:solidFill>
              </a:rPr>
              <a:t>Backend</a:t>
            </a:r>
            <a:r>
              <a:rPr lang="es-MX" sz="714" b="1">
                <a:solidFill>
                  <a:schemeClr val="bg1"/>
                </a:solidFill>
              </a:rPr>
              <a:t> </a:t>
            </a:r>
            <a:r>
              <a:rPr lang="es-MX" sz="714" b="1" err="1">
                <a:solidFill>
                  <a:schemeClr val="bg1"/>
                </a:solidFill>
              </a:rPr>
              <a:t>Processes</a:t>
            </a:r>
            <a:endParaRPr lang="es-MX" sz="714" b="1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DF0684-B982-420B-86D2-54CF265BFEBE}"/>
              </a:ext>
            </a:extLst>
          </p:cNvPr>
          <p:cNvSpPr/>
          <p:nvPr userDrawn="1"/>
        </p:nvSpPr>
        <p:spPr>
          <a:xfrm>
            <a:off x="162440" y="5695634"/>
            <a:ext cx="799944" cy="4696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tIns="0" rIns="27989" rtlCol="0" anchor="ctr"/>
          <a:lstStyle/>
          <a:p>
            <a:r>
              <a:rPr lang="en-US" sz="714" b="1">
                <a:solidFill>
                  <a:schemeClr val="bg1"/>
                </a:solidFill>
              </a:rPr>
              <a:t>Systems of Record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0D35D2-A6AA-41E9-91E9-80B9FDAF90EC}"/>
              </a:ext>
            </a:extLst>
          </p:cNvPr>
          <p:cNvSpPr/>
          <p:nvPr userDrawn="1"/>
        </p:nvSpPr>
        <p:spPr>
          <a:xfrm>
            <a:off x="162440" y="4445913"/>
            <a:ext cx="799944" cy="1017416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/>
          <a:lstStyle/>
          <a:p>
            <a:r>
              <a:rPr lang="en-US" sz="714" b="1">
                <a:solidFill>
                  <a:schemeClr val="bg1"/>
                </a:solidFill>
              </a:rPr>
              <a:t>Data Lake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73BF2D-690A-4A62-9EAB-B3B98C1BA75D}"/>
              </a:ext>
            </a:extLst>
          </p:cNvPr>
          <p:cNvCxnSpPr>
            <a:cxnSpLocks/>
          </p:cNvCxnSpPr>
          <p:nvPr userDrawn="1"/>
        </p:nvCxnSpPr>
        <p:spPr>
          <a:xfrm>
            <a:off x="96049" y="2060790"/>
            <a:ext cx="125195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EE25475-CE28-459A-B98F-FD244E7DD73B}"/>
              </a:ext>
            </a:extLst>
          </p:cNvPr>
          <p:cNvCxnSpPr>
            <a:cxnSpLocks/>
          </p:cNvCxnSpPr>
          <p:nvPr userDrawn="1"/>
        </p:nvCxnSpPr>
        <p:spPr>
          <a:xfrm>
            <a:off x="96049" y="5603694"/>
            <a:ext cx="125195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407A58B-5C98-408D-9809-803766CD7B05}"/>
              </a:ext>
            </a:extLst>
          </p:cNvPr>
          <p:cNvSpPr/>
          <p:nvPr userDrawn="1"/>
        </p:nvSpPr>
        <p:spPr>
          <a:xfrm>
            <a:off x="6933436" y="4430076"/>
            <a:ext cx="5117812" cy="113278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t"/>
          <a:lstStyle/>
          <a:p>
            <a:endParaRPr lang="en-US" sz="714" b="1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F4FDBE-379A-49CF-B213-B693CD5371E4}"/>
              </a:ext>
            </a:extLst>
          </p:cNvPr>
          <p:cNvSpPr/>
          <p:nvPr userDrawn="1"/>
        </p:nvSpPr>
        <p:spPr>
          <a:xfrm>
            <a:off x="1408549" y="4430076"/>
            <a:ext cx="5097756" cy="1132788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t"/>
          <a:lstStyle/>
          <a:p>
            <a:endParaRPr lang="en-US" sz="714" b="1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8792218-5BC7-474A-8258-15244B031E3D}"/>
              </a:ext>
            </a:extLst>
          </p:cNvPr>
          <p:cNvSpPr/>
          <p:nvPr userDrawn="1"/>
        </p:nvSpPr>
        <p:spPr>
          <a:xfrm>
            <a:off x="6725712" y="4430076"/>
            <a:ext cx="121784" cy="112830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27989" rIns="27989" rtlCol="0" anchor="ctr"/>
          <a:lstStyle/>
          <a:p>
            <a:pPr algn="ctr"/>
            <a:r>
              <a:rPr lang="en-US" sz="714" b="1">
                <a:solidFill>
                  <a:schemeClr val="bg1"/>
                </a:solidFill>
              </a:rPr>
              <a:t>Cloud API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ABE246-FFC9-4F6E-964C-093C496DF72D}"/>
              </a:ext>
            </a:extLst>
          </p:cNvPr>
          <p:cNvSpPr>
            <a:spLocks/>
          </p:cNvSpPr>
          <p:nvPr userDrawn="1"/>
        </p:nvSpPr>
        <p:spPr>
          <a:xfrm>
            <a:off x="1534766" y="4531469"/>
            <a:ext cx="1517748" cy="94940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>
            <a:noAutofit/>
          </a:bodyPr>
          <a:lstStyle/>
          <a:p>
            <a:pPr algn="ctr"/>
            <a:r>
              <a:rPr lang="en-US" sz="714" b="1">
                <a:solidFill>
                  <a:schemeClr val="tx1"/>
                </a:solidFill>
              </a:rPr>
              <a:t>Raw Data</a:t>
            </a:r>
            <a:br>
              <a:rPr lang="en-US" sz="714" b="1">
                <a:solidFill>
                  <a:schemeClr val="tx1"/>
                </a:solidFill>
              </a:rPr>
            </a:br>
            <a:r>
              <a:rPr lang="en-US" sz="714">
                <a:solidFill>
                  <a:schemeClr val="bg1">
                    <a:lumMod val="65000"/>
                  </a:schemeClr>
                </a:solidFill>
              </a:rPr>
              <a:t>(structured, semi-structured and unstructured)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EBAB0F0-CA93-4651-85A5-832C5F12950D}"/>
              </a:ext>
            </a:extLst>
          </p:cNvPr>
          <p:cNvSpPr>
            <a:spLocks/>
          </p:cNvSpPr>
          <p:nvPr userDrawn="1"/>
        </p:nvSpPr>
        <p:spPr>
          <a:xfrm>
            <a:off x="3208237" y="4531469"/>
            <a:ext cx="1517748" cy="94940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>
            <a:noAutofit/>
          </a:bodyPr>
          <a:lstStyle/>
          <a:p>
            <a:pPr algn="ctr"/>
            <a:r>
              <a:rPr lang="en-US" sz="714" b="1">
                <a:solidFill>
                  <a:schemeClr val="tx1"/>
                </a:solidFill>
              </a:rPr>
              <a:t>Universal Data</a:t>
            </a:r>
          </a:p>
          <a:p>
            <a:pPr algn="ctr"/>
            <a:r>
              <a:rPr lang="en-US" sz="714">
                <a:solidFill>
                  <a:schemeClr val="bg1">
                    <a:lumMod val="65000"/>
                  </a:schemeClr>
                </a:solidFill>
              </a:rPr>
              <a:t>(clean, transformed data)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214F0E-59AC-4570-BCC6-6740F4ED7499}"/>
              </a:ext>
            </a:extLst>
          </p:cNvPr>
          <p:cNvSpPr>
            <a:spLocks/>
          </p:cNvSpPr>
          <p:nvPr userDrawn="1"/>
        </p:nvSpPr>
        <p:spPr>
          <a:xfrm>
            <a:off x="4881710" y="4531471"/>
            <a:ext cx="1517748" cy="41940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>
            <a:noAutofit/>
          </a:bodyPr>
          <a:lstStyle/>
          <a:p>
            <a:pPr algn="ctr"/>
            <a:r>
              <a:rPr lang="en-US" sz="714" b="1">
                <a:solidFill>
                  <a:schemeClr val="tx1"/>
                </a:solidFill>
              </a:rPr>
              <a:t>Dimensional Data</a:t>
            </a:r>
          </a:p>
          <a:p>
            <a:pPr algn="ctr"/>
            <a:r>
              <a:rPr lang="en-US" sz="714">
                <a:solidFill>
                  <a:schemeClr val="bg1">
                    <a:lumMod val="65000"/>
                  </a:schemeClr>
                </a:solidFill>
              </a:rPr>
              <a:t>(Data Marts by BUs)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CE5918-1C1D-4548-AD3F-6FC7F6A26BE1}"/>
              </a:ext>
            </a:extLst>
          </p:cNvPr>
          <p:cNvSpPr>
            <a:spLocks/>
          </p:cNvSpPr>
          <p:nvPr userDrawn="1"/>
        </p:nvSpPr>
        <p:spPr>
          <a:xfrm>
            <a:off x="4881710" y="5061474"/>
            <a:ext cx="1517748" cy="41940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>
            <a:noAutofit/>
          </a:bodyPr>
          <a:lstStyle/>
          <a:p>
            <a:pPr algn="ctr"/>
            <a:r>
              <a:rPr lang="en-US" sz="714" b="1">
                <a:solidFill>
                  <a:schemeClr val="tx1"/>
                </a:solidFill>
              </a:rPr>
              <a:t>Experimental Area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69B8D5-2630-4042-ADAD-FDDD3060198B}"/>
              </a:ext>
            </a:extLst>
          </p:cNvPr>
          <p:cNvSpPr>
            <a:spLocks/>
          </p:cNvSpPr>
          <p:nvPr userDrawn="1"/>
        </p:nvSpPr>
        <p:spPr>
          <a:xfrm>
            <a:off x="7051252" y="4531469"/>
            <a:ext cx="1517748" cy="94940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>
            <a:noAutofit/>
          </a:bodyPr>
          <a:lstStyle/>
          <a:p>
            <a:pPr algn="ctr"/>
            <a:r>
              <a:rPr lang="en-US" sz="714" b="1">
                <a:solidFill>
                  <a:schemeClr val="tx1"/>
                </a:solidFill>
              </a:rPr>
              <a:t>Dimensional Data</a:t>
            </a:r>
          </a:p>
          <a:p>
            <a:pPr algn="ctr"/>
            <a:r>
              <a:rPr lang="en-US" sz="714">
                <a:solidFill>
                  <a:schemeClr val="bg1">
                    <a:lumMod val="65000"/>
                  </a:schemeClr>
                </a:solidFill>
              </a:rPr>
              <a:t>(Data Marts by Business Units)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DE7DDE0-D33D-4BE0-8CD5-F2E8F4DE7310}"/>
              </a:ext>
            </a:extLst>
          </p:cNvPr>
          <p:cNvSpPr>
            <a:spLocks/>
          </p:cNvSpPr>
          <p:nvPr userDrawn="1"/>
        </p:nvSpPr>
        <p:spPr>
          <a:xfrm>
            <a:off x="8733466" y="4531469"/>
            <a:ext cx="1517748" cy="94940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>
            <a:noAutofit/>
          </a:bodyPr>
          <a:lstStyle/>
          <a:p>
            <a:pPr algn="ctr"/>
            <a:r>
              <a:rPr lang="en-US" sz="714" b="1">
                <a:solidFill>
                  <a:schemeClr val="tx1"/>
                </a:solidFill>
              </a:rPr>
              <a:t>Customer Data Platform</a:t>
            </a:r>
          </a:p>
          <a:p>
            <a:pPr algn="ctr"/>
            <a:r>
              <a:rPr lang="es-MX" sz="714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714">
                <a:solidFill>
                  <a:schemeClr val="bg1">
                    <a:lumMod val="65000"/>
                  </a:schemeClr>
                </a:solidFill>
              </a:rPr>
              <a:t>persistent, unified customer data)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9060D0-B4AC-4AB6-A80F-E1ECBD795A15}"/>
              </a:ext>
            </a:extLst>
          </p:cNvPr>
          <p:cNvSpPr>
            <a:spLocks/>
          </p:cNvSpPr>
          <p:nvPr userDrawn="1"/>
        </p:nvSpPr>
        <p:spPr>
          <a:xfrm>
            <a:off x="10415680" y="4531469"/>
            <a:ext cx="1517748" cy="949407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>
            <a:noAutofit/>
          </a:bodyPr>
          <a:lstStyle/>
          <a:p>
            <a:pPr algn="ctr"/>
            <a:r>
              <a:rPr lang="en-US" sz="714" b="1">
                <a:solidFill>
                  <a:schemeClr val="tx1"/>
                </a:solidFill>
              </a:rPr>
              <a:t>Cross-data databases</a:t>
            </a:r>
          </a:p>
          <a:p>
            <a:pPr algn="ctr"/>
            <a:r>
              <a:rPr lang="es-MX" sz="714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s-MX" sz="714" err="1">
                <a:solidFill>
                  <a:schemeClr val="bg1">
                    <a:lumMod val="65000"/>
                  </a:schemeClr>
                </a:solidFill>
              </a:rPr>
              <a:t>enables</a:t>
            </a:r>
            <a:r>
              <a:rPr lang="es-MX" sz="714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714">
                <a:solidFill>
                  <a:schemeClr val="bg1">
                    <a:lumMod val="65000"/>
                  </a:schemeClr>
                </a:solidFill>
              </a:rPr>
              <a:t>sharing data between channels)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89545A0-35A8-4453-94D4-2087A10E1068}"/>
              </a:ext>
            </a:extLst>
          </p:cNvPr>
          <p:cNvCxnSpPr>
            <a:cxnSpLocks/>
            <a:stCxn id="25" idx="3"/>
            <a:endCxn id="26" idx="1"/>
          </p:cNvCxnSpPr>
          <p:nvPr userDrawn="1"/>
        </p:nvCxnSpPr>
        <p:spPr>
          <a:xfrm flipV="1">
            <a:off x="6506305" y="4994227"/>
            <a:ext cx="219407" cy="2244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10A34D3-A4C1-4C93-B4ED-DC169AD432D5}"/>
              </a:ext>
            </a:extLst>
          </p:cNvPr>
          <p:cNvCxnSpPr>
            <a:cxnSpLocks/>
          </p:cNvCxnSpPr>
          <p:nvPr userDrawn="1"/>
        </p:nvCxnSpPr>
        <p:spPr>
          <a:xfrm>
            <a:off x="96049" y="4256386"/>
            <a:ext cx="125195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8256EA1-123D-4541-9155-9583353FAF51}"/>
              </a:ext>
            </a:extLst>
          </p:cNvPr>
          <p:cNvSpPr/>
          <p:nvPr userDrawn="1"/>
        </p:nvSpPr>
        <p:spPr>
          <a:xfrm>
            <a:off x="1389006" y="5663414"/>
            <a:ext cx="10662241" cy="50732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tIns="0" rIns="27989" rtlCol="0" anchor="t"/>
          <a:lstStyle/>
          <a:p>
            <a:endParaRPr lang="en-US" sz="714" b="1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9145A13-777B-4A10-ABCA-F8BB059E811D}"/>
              </a:ext>
            </a:extLst>
          </p:cNvPr>
          <p:cNvSpPr>
            <a:spLocks/>
          </p:cNvSpPr>
          <p:nvPr userDrawn="1"/>
        </p:nvSpPr>
        <p:spPr>
          <a:xfrm>
            <a:off x="7368443" y="5857211"/>
            <a:ext cx="1035332" cy="2461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>
            <a:noAutofit/>
          </a:bodyPr>
          <a:lstStyle/>
          <a:p>
            <a:pPr algn="ctr"/>
            <a:r>
              <a:rPr lang="en-US" sz="714">
                <a:solidFill>
                  <a:schemeClr val="tx1"/>
                </a:solidFill>
              </a:rPr>
              <a:t>Campaign data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2163113-21A1-4497-A266-F736F0E818B2}"/>
              </a:ext>
            </a:extLst>
          </p:cNvPr>
          <p:cNvSpPr>
            <a:spLocks/>
          </p:cNvSpPr>
          <p:nvPr userDrawn="1"/>
        </p:nvSpPr>
        <p:spPr>
          <a:xfrm>
            <a:off x="8535178" y="5857211"/>
            <a:ext cx="1035332" cy="2461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>
            <a:noAutofit/>
          </a:bodyPr>
          <a:lstStyle/>
          <a:p>
            <a:pPr algn="ctr"/>
            <a:r>
              <a:rPr lang="en-US" sz="714">
                <a:solidFill>
                  <a:schemeClr val="tx1"/>
                </a:solidFill>
              </a:rPr>
              <a:t>Conversion data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DBF45CE-07BE-41DA-9C57-CA74EB64E2C4}"/>
              </a:ext>
            </a:extLst>
          </p:cNvPr>
          <p:cNvSpPr>
            <a:spLocks/>
          </p:cNvSpPr>
          <p:nvPr userDrawn="1"/>
        </p:nvSpPr>
        <p:spPr>
          <a:xfrm>
            <a:off x="10868653" y="5857211"/>
            <a:ext cx="1035332" cy="2461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>
            <a:noAutofit/>
          </a:bodyPr>
          <a:lstStyle/>
          <a:p>
            <a:pPr algn="ctr"/>
            <a:r>
              <a:rPr lang="en-US" sz="714">
                <a:solidFill>
                  <a:schemeClr val="tx1"/>
                </a:solidFill>
              </a:rPr>
              <a:t>Others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D79F1B-36EE-4CD8-AC11-0AF8D404400E}"/>
              </a:ext>
            </a:extLst>
          </p:cNvPr>
          <p:cNvSpPr>
            <a:spLocks/>
          </p:cNvSpPr>
          <p:nvPr userDrawn="1"/>
        </p:nvSpPr>
        <p:spPr>
          <a:xfrm>
            <a:off x="9701914" y="5857211"/>
            <a:ext cx="1035332" cy="2461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>
            <a:noAutofit/>
          </a:bodyPr>
          <a:lstStyle/>
          <a:p>
            <a:pPr algn="ctr"/>
            <a:r>
              <a:rPr lang="en-US" sz="714">
                <a:solidFill>
                  <a:schemeClr val="tx1"/>
                </a:solidFill>
              </a:rPr>
              <a:t>Sentiment data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F878DAA-7C7A-41F5-B4BE-038ABCB52151}"/>
              </a:ext>
            </a:extLst>
          </p:cNvPr>
          <p:cNvSpPr>
            <a:spLocks/>
          </p:cNvSpPr>
          <p:nvPr userDrawn="1"/>
        </p:nvSpPr>
        <p:spPr>
          <a:xfrm>
            <a:off x="2701501" y="5857211"/>
            <a:ext cx="1035332" cy="2461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>
            <a:noAutofit/>
          </a:bodyPr>
          <a:lstStyle/>
          <a:p>
            <a:pPr algn="ctr"/>
            <a:r>
              <a:rPr lang="en-US" sz="714">
                <a:solidFill>
                  <a:schemeClr val="tx1"/>
                </a:solidFill>
              </a:rPr>
              <a:t>Master data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F85A49-F78E-45F8-B153-A46071337BEA}"/>
              </a:ext>
            </a:extLst>
          </p:cNvPr>
          <p:cNvSpPr>
            <a:spLocks/>
          </p:cNvSpPr>
          <p:nvPr userDrawn="1"/>
        </p:nvSpPr>
        <p:spPr>
          <a:xfrm>
            <a:off x="3868236" y="5857211"/>
            <a:ext cx="1035332" cy="2461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>
            <a:noAutofit/>
          </a:bodyPr>
          <a:lstStyle/>
          <a:p>
            <a:pPr algn="ctr"/>
            <a:r>
              <a:rPr lang="en-US" sz="714">
                <a:solidFill>
                  <a:schemeClr val="tx1"/>
                </a:solidFill>
              </a:rPr>
              <a:t>Customer preferences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6862D43-B880-4982-985C-0E7D9875BCA9}"/>
              </a:ext>
            </a:extLst>
          </p:cNvPr>
          <p:cNvSpPr>
            <a:spLocks/>
          </p:cNvSpPr>
          <p:nvPr userDrawn="1"/>
        </p:nvSpPr>
        <p:spPr>
          <a:xfrm>
            <a:off x="1534765" y="5857211"/>
            <a:ext cx="1035332" cy="2461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>
            <a:noAutofit/>
          </a:bodyPr>
          <a:lstStyle/>
          <a:p>
            <a:pPr algn="ctr"/>
            <a:r>
              <a:rPr lang="en-US" sz="714">
                <a:solidFill>
                  <a:schemeClr val="tx1"/>
                </a:solidFill>
              </a:rPr>
              <a:t>Transactional data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07CB98-EA60-4051-9AA5-3630DFD79BCE}"/>
              </a:ext>
            </a:extLst>
          </p:cNvPr>
          <p:cNvSpPr>
            <a:spLocks/>
          </p:cNvSpPr>
          <p:nvPr userDrawn="1"/>
        </p:nvSpPr>
        <p:spPr>
          <a:xfrm>
            <a:off x="5034972" y="5857211"/>
            <a:ext cx="1035332" cy="2461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>
            <a:noAutofit/>
          </a:bodyPr>
          <a:lstStyle/>
          <a:p>
            <a:pPr algn="ctr"/>
            <a:r>
              <a:rPr lang="en-US" sz="714">
                <a:solidFill>
                  <a:schemeClr val="tx1"/>
                </a:solidFill>
              </a:rPr>
              <a:t>Third-party sources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A8AB69D-7180-4ECA-8FCB-26AA622CC297}"/>
              </a:ext>
            </a:extLst>
          </p:cNvPr>
          <p:cNvSpPr/>
          <p:nvPr userDrawn="1"/>
        </p:nvSpPr>
        <p:spPr>
          <a:xfrm>
            <a:off x="1534765" y="5656347"/>
            <a:ext cx="1798987" cy="13103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7319" rIns="27989" rtlCol="0" anchor="t"/>
          <a:lstStyle/>
          <a:p>
            <a:r>
              <a:rPr lang="es-MX" sz="714" b="1" err="1">
                <a:solidFill>
                  <a:schemeClr val="tx1"/>
                </a:solidFill>
              </a:rPr>
              <a:t>Traditional</a:t>
            </a:r>
            <a:r>
              <a:rPr lang="es-MX" sz="714" b="1">
                <a:solidFill>
                  <a:schemeClr val="tx1"/>
                </a:solidFill>
              </a:rPr>
              <a:t> </a:t>
            </a:r>
            <a:r>
              <a:rPr lang="es-MX" sz="714" b="1" err="1">
                <a:solidFill>
                  <a:schemeClr val="tx1"/>
                </a:solidFill>
              </a:rPr>
              <a:t>sources</a:t>
            </a:r>
            <a:endParaRPr lang="en-US" sz="714" b="1">
              <a:solidFill>
                <a:schemeClr val="tx1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282D03-43BE-4191-8C95-D5B70A854C0F}"/>
              </a:ext>
            </a:extLst>
          </p:cNvPr>
          <p:cNvCxnSpPr>
            <a:cxnSpLocks/>
          </p:cNvCxnSpPr>
          <p:nvPr userDrawn="1"/>
        </p:nvCxnSpPr>
        <p:spPr>
          <a:xfrm>
            <a:off x="1534765" y="5812171"/>
            <a:ext cx="570227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A64C0AF7-B41A-411C-A15D-31CFC3766333}"/>
              </a:ext>
            </a:extLst>
          </p:cNvPr>
          <p:cNvSpPr>
            <a:spLocks/>
          </p:cNvSpPr>
          <p:nvPr userDrawn="1"/>
        </p:nvSpPr>
        <p:spPr>
          <a:xfrm>
            <a:off x="6201707" y="5857211"/>
            <a:ext cx="1035332" cy="246194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>
            <a:noAutofit/>
          </a:bodyPr>
          <a:lstStyle/>
          <a:p>
            <a:pPr algn="ctr"/>
            <a:r>
              <a:rPr lang="en-US" sz="714">
                <a:solidFill>
                  <a:schemeClr val="tx1"/>
                </a:solidFill>
              </a:rPr>
              <a:t>Others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9898020-7FDB-4D86-8EE9-5224ECF4215A}"/>
              </a:ext>
            </a:extLst>
          </p:cNvPr>
          <p:cNvSpPr/>
          <p:nvPr userDrawn="1"/>
        </p:nvSpPr>
        <p:spPr>
          <a:xfrm>
            <a:off x="7368443" y="5656347"/>
            <a:ext cx="1798987" cy="13103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7319" rIns="27989" rtlCol="0" anchor="t"/>
          <a:lstStyle/>
          <a:p>
            <a:r>
              <a:rPr lang="es-MX" sz="714" b="1">
                <a:solidFill>
                  <a:schemeClr val="tx1"/>
                </a:solidFill>
              </a:rPr>
              <a:t>Non-</a:t>
            </a:r>
            <a:r>
              <a:rPr lang="es-MX" sz="714" b="1" err="1">
                <a:solidFill>
                  <a:schemeClr val="tx1"/>
                </a:solidFill>
              </a:rPr>
              <a:t>traditional</a:t>
            </a:r>
            <a:r>
              <a:rPr lang="es-MX" sz="714" b="1">
                <a:solidFill>
                  <a:schemeClr val="tx1"/>
                </a:solidFill>
              </a:rPr>
              <a:t> </a:t>
            </a:r>
            <a:r>
              <a:rPr lang="es-MX" sz="714" b="1" err="1">
                <a:solidFill>
                  <a:schemeClr val="tx1"/>
                </a:solidFill>
              </a:rPr>
              <a:t>sources</a:t>
            </a:r>
            <a:endParaRPr lang="en-US" sz="714" b="1">
              <a:solidFill>
                <a:schemeClr val="tx1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CFF979C-EFCF-4FA5-AF73-E6FA3EB51772}"/>
              </a:ext>
            </a:extLst>
          </p:cNvPr>
          <p:cNvCxnSpPr>
            <a:cxnSpLocks/>
          </p:cNvCxnSpPr>
          <p:nvPr userDrawn="1"/>
        </p:nvCxnSpPr>
        <p:spPr>
          <a:xfrm>
            <a:off x="7368443" y="5812171"/>
            <a:ext cx="453554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2A2558C-7AEA-4CB5-AAB2-59995C26984D}"/>
              </a:ext>
            </a:extLst>
          </p:cNvPr>
          <p:cNvCxnSpPr>
            <a:cxnSpLocks/>
            <a:stCxn id="26" idx="3"/>
            <a:endCxn id="24" idx="1"/>
          </p:cNvCxnSpPr>
          <p:nvPr userDrawn="1"/>
        </p:nvCxnSpPr>
        <p:spPr>
          <a:xfrm>
            <a:off x="6847496" y="4994227"/>
            <a:ext cx="85940" cy="2244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rc 50">
            <a:extLst>
              <a:ext uri="{FF2B5EF4-FFF2-40B4-BE49-F238E27FC236}">
                <a16:creationId xmlns:a16="http://schemas.microsoft.com/office/drawing/2014/main" id="{643669FF-70E1-4661-97FE-D170884B9262}"/>
              </a:ext>
            </a:extLst>
          </p:cNvPr>
          <p:cNvSpPr/>
          <p:nvPr userDrawn="1"/>
        </p:nvSpPr>
        <p:spPr>
          <a:xfrm>
            <a:off x="6530248" y="4941516"/>
            <a:ext cx="92111" cy="139875"/>
          </a:xfrm>
          <a:prstGeom prst="arc">
            <a:avLst>
              <a:gd name="adj1" fmla="val 15714486"/>
              <a:gd name="adj2" fmla="val 566313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714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6E3F4BD-03F3-425B-830A-9D94845F27E7}"/>
              </a:ext>
            </a:extLst>
          </p:cNvPr>
          <p:cNvCxnSpPr>
            <a:cxnSpLocks/>
            <a:stCxn id="51" idx="0"/>
          </p:cNvCxnSpPr>
          <p:nvPr userDrawn="1"/>
        </p:nvCxnSpPr>
        <p:spPr>
          <a:xfrm flipV="1">
            <a:off x="6566026" y="4254699"/>
            <a:ext cx="0" cy="688579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95773A-A07B-41FF-B855-66B242046AF6}"/>
              </a:ext>
            </a:extLst>
          </p:cNvPr>
          <p:cNvCxnSpPr>
            <a:cxnSpLocks/>
          </p:cNvCxnSpPr>
          <p:nvPr userDrawn="1"/>
        </p:nvCxnSpPr>
        <p:spPr>
          <a:xfrm>
            <a:off x="6568299" y="5081391"/>
            <a:ext cx="0" cy="582024"/>
          </a:xfrm>
          <a:prstGeom prst="line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F7E253B-6ED8-4344-8A6A-9BB70830B60E}"/>
              </a:ext>
            </a:extLst>
          </p:cNvPr>
          <p:cNvCxnSpPr>
            <a:cxnSpLocks/>
          </p:cNvCxnSpPr>
          <p:nvPr userDrawn="1"/>
        </p:nvCxnSpPr>
        <p:spPr>
          <a:xfrm flipV="1">
            <a:off x="3922841" y="5562865"/>
            <a:ext cx="0" cy="102628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39543C4-3789-4600-ADBA-0C07F251C45F}"/>
              </a:ext>
            </a:extLst>
          </p:cNvPr>
          <p:cNvCxnSpPr>
            <a:cxnSpLocks/>
          </p:cNvCxnSpPr>
          <p:nvPr userDrawn="1"/>
        </p:nvCxnSpPr>
        <p:spPr>
          <a:xfrm flipV="1">
            <a:off x="4018697" y="5562865"/>
            <a:ext cx="0" cy="10262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911EC445-2A84-4EAB-AAAA-95B93D1F9682}"/>
              </a:ext>
            </a:extLst>
          </p:cNvPr>
          <p:cNvSpPr/>
          <p:nvPr userDrawn="1"/>
        </p:nvSpPr>
        <p:spPr>
          <a:xfrm>
            <a:off x="1389005" y="659793"/>
            <a:ext cx="10662243" cy="1367352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989" tIns="46649" rIns="27989" bIns="466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714" b="1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36559DB-7D68-464B-8C5B-5C1311FE121B}"/>
              </a:ext>
            </a:extLst>
          </p:cNvPr>
          <p:cNvSpPr/>
          <p:nvPr userDrawn="1"/>
        </p:nvSpPr>
        <p:spPr>
          <a:xfrm>
            <a:off x="4135686" y="652536"/>
            <a:ext cx="1162013" cy="13103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tIns="37319" rIns="27989" rtlCol="0" anchor="t"/>
          <a:lstStyle/>
          <a:p>
            <a:pPr algn="ctr"/>
            <a:r>
              <a:rPr lang="en-US" sz="714" b="1">
                <a:solidFill>
                  <a:schemeClr val="bg1"/>
                </a:solidFill>
              </a:rPr>
              <a:t>Web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129CD50-6E82-4D03-AB17-5F1FC9E9DBE1}"/>
              </a:ext>
            </a:extLst>
          </p:cNvPr>
          <p:cNvSpPr/>
          <p:nvPr userDrawn="1"/>
        </p:nvSpPr>
        <p:spPr>
          <a:xfrm>
            <a:off x="5462410" y="652536"/>
            <a:ext cx="1162013" cy="13103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tIns="37319" rIns="27989" rtlCol="0" anchor="t"/>
          <a:lstStyle/>
          <a:p>
            <a:pPr algn="ctr"/>
            <a:r>
              <a:rPr lang="en-US" sz="714" b="1">
                <a:solidFill>
                  <a:schemeClr val="bg1"/>
                </a:solidFill>
              </a:rPr>
              <a:t>Mobile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28CF951-ABB6-478E-8762-2A0FC0F682CE}"/>
              </a:ext>
            </a:extLst>
          </p:cNvPr>
          <p:cNvSpPr/>
          <p:nvPr userDrawn="1"/>
        </p:nvSpPr>
        <p:spPr>
          <a:xfrm>
            <a:off x="6789136" y="652536"/>
            <a:ext cx="1162013" cy="13103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tIns="37319" rIns="27989" rtlCol="0" anchor="t"/>
          <a:lstStyle/>
          <a:p>
            <a:pPr algn="ctr"/>
            <a:r>
              <a:rPr lang="en-US" sz="714" b="1">
                <a:solidFill>
                  <a:schemeClr val="bg1"/>
                </a:solidFill>
              </a:rPr>
              <a:t>Other digital channels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7199337-ED0C-4E9D-BEFB-101D2E9417B4}"/>
              </a:ext>
            </a:extLst>
          </p:cNvPr>
          <p:cNvSpPr/>
          <p:nvPr userDrawn="1"/>
        </p:nvSpPr>
        <p:spPr>
          <a:xfrm>
            <a:off x="8115861" y="652536"/>
            <a:ext cx="1162013" cy="13103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tIns="37319" rIns="27989" rtlCol="0" anchor="t"/>
          <a:lstStyle/>
          <a:p>
            <a:pPr algn="ctr"/>
            <a:r>
              <a:rPr lang="en-US" sz="714" b="1">
                <a:solidFill>
                  <a:schemeClr val="bg1"/>
                </a:solidFill>
              </a:rPr>
              <a:t>Paid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638F555-3FBA-46B0-B7B1-1EBCD83F4F4D}"/>
              </a:ext>
            </a:extLst>
          </p:cNvPr>
          <p:cNvSpPr/>
          <p:nvPr userDrawn="1"/>
        </p:nvSpPr>
        <p:spPr>
          <a:xfrm>
            <a:off x="2171982" y="652536"/>
            <a:ext cx="1798987" cy="13103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tIns="37319" rIns="27989" rtlCol="0" anchor="t"/>
          <a:lstStyle/>
          <a:p>
            <a:pPr algn="ctr"/>
            <a:r>
              <a:rPr lang="en-US" sz="714" b="1">
                <a:solidFill>
                  <a:schemeClr val="bg1"/>
                </a:solidFill>
              </a:rPr>
              <a:t>In-person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1339E4C-950A-43C8-BDC6-F0B7E94954F4}"/>
              </a:ext>
            </a:extLst>
          </p:cNvPr>
          <p:cNvCxnSpPr>
            <a:cxnSpLocks/>
          </p:cNvCxnSpPr>
          <p:nvPr userDrawn="1"/>
        </p:nvCxnSpPr>
        <p:spPr>
          <a:xfrm flipV="1">
            <a:off x="1524086" y="2034211"/>
            <a:ext cx="0" cy="23925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761928D-FBA7-4138-BBC3-FB4E260803D4}"/>
              </a:ext>
            </a:extLst>
          </p:cNvPr>
          <p:cNvCxnSpPr>
            <a:cxnSpLocks/>
          </p:cNvCxnSpPr>
          <p:nvPr userDrawn="1"/>
        </p:nvCxnSpPr>
        <p:spPr>
          <a:xfrm flipV="1">
            <a:off x="11967715" y="2027144"/>
            <a:ext cx="0" cy="2399589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11B0E03-8BB6-4197-8D17-87C2A50CCA0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638841" y="2034211"/>
            <a:ext cx="0" cy="2209952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2630B61-1CE2-4B54-B878-4EC55AF45908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09967" y="2447939"/>
            <a:ext cx="0" cy="1807214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49B86305-7C83-4F7D-8D6E-BE9EF1B637D0}"/>
              </a:ext>
            </a:extLst>
          </p:cNvPr>
          <p:cNvSpPr/>
          <p:nvPr userDrawn="1"/>
        </p:nvSpPr>
        <p:spPr>
          <a:xfrm>
            <a:off x="5201144" y="2584093"/>
            <a:ext cx="4556052" cy="2639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/>
          <a:lstStyle/>
          <a:p>
            <a:pPr algn="ctr"/>
            <a:r>
              <a:rPr lang="en-US" sz="714" b="1">
                <a:solidFill>
                  <a:schemeClr val="bg1"/>
                </a:solidFill>
              </a:rPr>
              <a:t>Decisioning Engine </a:t>
            </a:r>
          </a:p>
          <a:p>
            <a:pPr algn="ctr"/>
            <a:r>
              <a:rPr lang="en-US" sz="714">
                <a:solidFill>
                  <a:schemeClr val="bg1"/>
                </a:solidFill>
              </a:rPr>
              <a:t>(engine leveraging machine learning and user pre-defined rules to provide a real time decision service)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2CE0621-59B9-4F8F-968B-06F1BD2DA2AF}"/>
              </a:ext>
            </a:extLst>
          </p:cNvPr>
          <p:cNvSpPr/>
          <p:nvPr userDrawn="1"/>
        </p:nvSpPr>
        <p:spPr>
          <a:xfrm>
            <a:off x="5201142" y="2183948"/>
            <a:ext cx="6290363" cy="263989"/>
          </a:xfrm>
          <a:prstGeom prst="rect">
            <a:avLst/>
          </a:prstGeom>
          <a:solidFill>
            <a:srgbClr val="6CB8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/>
          <a:lstStyle/>
          <a:p>
            <a:pPr algn="ctr"/>
            <a:r>
              <a:rPr lang="en-US" sz="714" b="1">
                <a:solidFill>
                  <a:schemeClr val="bg1"/>
                </a:solidFill>
              </a:rPr>
              <a:t>Microservices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8687AEE-146C-42FA-B185-9114A45BD444}"/>
              </a:ext>
            </a:extLst>
          </p:cNvPr>
          <p:cNvSpPr>
            <a:spLocks/>
          </p:cNvSpPr>
          <p:nvPr userDrawn="1"/>
        </p:nvSpPr>
        <p:spPr>
          <a:xfrm>
            <a:off x="4027930" y="2183948"/>
            <a:ext cx="1017924" cy="193459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>
            <a:noAutofit/>
          </a:bodyPr>
          <a:lstStyle/>
          <a:p>
            <a:pPr algn="ctr"/>
            <a:r>
              <a:rPr lang="en-US" sz="714" b="1">
                <a:solidFill>
                  <a:schemeClr val="bg1"/>
                </a:solidFill>
              </a:rPr>
              <a:t>Artificial Intelligence &amp; Machine Learning Models</a:t>
            </a:r>
            <a:br>
              <a:rPr lang="en-US" sz="714" b="1">
                <a:solidFill>
                  <a:schemeClr val="bg1"/>
                </a:solidFill>
              </a:rPr>
            </a:br>
            <a:r>
              <a:rPr lang="es-MX" sz="714">
                <a:solidFill>
                  <a:schemeClr val="bg1"/>
                </a:solidFill>
              </a:rPr>
              <a:t>(</a:t>
            </a:r>
            <a:r>
              <a:rPr lang="en-US" sz="714">
                <a:solidFill>
                  <a:schemeClr val="bg1"/>
                </a:solidFill>
              </a:rPr>
              <a:t>segmentation, propensity models, etc.)</a:t>
            </a:r>
            <a:endParaRPr lang="en-US" sz="714" b="1">
              <a:solidFill>
                <a:schemeClr val="bg1"/>
              </a:solidFill>
            </a:endParaRPr>
          </a:p>
          <a:p>
            <a:pPr algn="ctr"/>
            <a:endParaRPr lang="en-US" sz="714" b="1">
              <a:solidFill>
                <a:schemeClr val="bg1"/>
              </a:solidFill>
            </a:endParaRPr>
          </a:p>
          <a:p>
            <a:pPr algn="ctr"/>
            <a:endParaRPr lang="en-US" sz="714" b="1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399B16A-E4C8-496B-8E98-BA63DE73B1C2}"/>
              </a:ext>
            </a:extLst>
          </p:cNvPr>
          <p:cNvSpPr>
            <a:spLocks/>
          </p:cNvSpPr>
          <p:nvPr userDrawn="1"/>
        </p:nvSpPr>
        <p:spPr>
          <a:xfrm>
            <a:off x="8720785" y="2984238"/>
            <a:ext cx="1017924" cy="1134305"/>
          </a:xfrm>
          <a:prstGeom prst="rect">
            <a:avLst/>
          </a:prstGeom>
          <a:solidFill>
            <a:srgbClr val="BFBFB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>
            <a:noAutofit/>
          </a:bodyPr>
          <a:lstStyle/>
          <a:p>
            <a:pPr algn="ctr"/>
            <a:endParaRPr lang="en-US" sz="714" b="1">
              <a:solidFill>
                <a:schemeClr val="bg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1EF4B17-B5B2-44E0-903F-CDDA4C1D4AF4}"/>
              </a:ext>
            </a:extLst>
          </p:cNvPr>
          <p:cNvSpPr>
            <a:spLocks/>
          </p:cNvSpPr>
          <p:nvPr userDrawn="1"/>
        </p:nvSpPr>
        <p:spPr>
          <a:xfrm>
            <a:off x="1681503" y="2183925"/>
            <a:ext cx="1017924" cy="15262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>
            <a:noAutofit/>
          </a:bodyPr>
          <a:lstStyle/>
          <a:p>
            <a:pPr algn="ctr"/>
            <a:r>
              <a:rPr lang="en-US" sz="714" b="1">
                <a:solidFill>
                  <a:schemeClr val="bg1"/>
                </a:solidFill>
              </a:rPr>
              <a:t>CRM Operational </a:t>
            </a:r>
          </a:p>
          <a:p>
            <a:pPr algn="ctr"/>
            <a:r>
              <a:rPr lang="en-US" sz="714">
                <a:solidFill>
                  <a:schemeClr val="bg1"/>
                </a:solidFill>
              </a:rPr>
              <a:t>(customer-facing business processes)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B2B4916-D3D5-4B8C-B9D2-1123CB99BB19}"/>
              </a:ext>
            </a:extLst>
          </p:cNvPr>
          <p:cNvSpPr>
            <a:spLocks/>
          </p:cNvSpPr>
          <p:nvPr userDrawn="1"/>
        </p:nvSpPr>
        <p:spPr>
          <a:xfrm>
            <a:off x="6374358" y="2984238"/>
            <a:ext cx="1017924" cy="113430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>
            <a:noAutofit/>
          </a:bodyPr>
          <a:lstStyle/>
          <a:p>
            <a:pPr algn="ctr"/>
            <a:r>
              <a:rPr lang="en-US" sz="714" b="1">
                <a:solidFill>
                  <a:schemeClr val="bg1"/>
                </a:solidFill>
              </a:rPr>
              <a:t>Measurement Systems</a:t>
            </a:r>
          </a:p>
          <a:p>
            <a:pPr algn="ctr"/>
            <a:r>
              <a:rPr lang="es-MX" sz="714">
                <a:solidFill>
                  <a:schemeClr val="bg1"/>
                </a:solidFill>
              </a:rPr>
              <a:t>(Performance, ROI, A/B testing, etc.)</a:t>
            </a:r>
            <a:endParaRPr lang="en-US" sz="714">
              <a:solidFill>
                <a:schemeClr val="bg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46DAEC9-B630-4732-8BED-8F92F75DC589}"/>
              </a:ext>
            </a:extLst>
          </p:cNvPr>
          <p:cNvSpPr>
            <a:spLocks/>
          </p:cNvSpPr>
          <p:nvPr userDrawn="1"/>
        </p:nvSpPr>
        <p:spPr>
          <a:xfrm>
            <a:off x="5201144" y="2984238"/>
            <a:ext cx="1017924" cy="113430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>
            <a:noAutofit/>
          </a:bodyPr>
          <a:lstStyle/>
          <a:p>
            <a:pPr algn="ctr"/>
            <a:r>
              <a:rPr lang="es-MX" sz="714" b="1">
                <a:solidFill>
                  <a:schemeClr val="bg1"/>
                </a:solidFill>
              </a:rPr>
              <a:t>Content Management System </a:t>
            </a:r>
          </a:p>
          <a:p>
            <a:pPr algn="ctr"/>
            <a:r>
              <a:rPr lang="es-MX" sz="714">
                <a:solidFill>
                  <a:schemeClr val="bg1"/>
                </a:solidFill>
              </a:rPr>
              <a:t>(c</a:t>
            </a:r>
            <a:r>
              <a:rPr lang="en-US" sz="714">
                <a:solidFill>
                  <a:schemeClr val="bg1"/>
                </a:solidFill>
              </a:rPr>
              <a:t>reation and modification of digital content)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D87F18C-078E-4FB0-B82F-04880A416C9E}"/>
              </a:ext>
            </a:extLst>
          </p:cNvPr>
          <p:cNvSpPr>
            <a:spLocks/>
          </p:cNvSpPr>
          <p:nvPr userDrawn="1"/>
        </p:nvSpPr>
        <p:spPr>
          <a:xfrm>
            <a:off x="7547571" y="2984238"/>
            <a:ext cx="1017924" cy="113430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>
            <a:noAutofit/>
          </a:bodyPr>
          <a:lstStyle/>
          <a:p>
            <a:pPr algn="ctr"/>
            <a:r>
              <a:rPr lang="en-US" sz="714" b="1">
                <a:solidFill>
                  <a:schemeClr val="bg1"/>
                </a:solidFill>
              </a:rPr>
              <a:t>Offer &amp; Campaign Management System</a:t>
            </a:r>
            <a:br>
              <a:rPr lang="en-US" sz="714" b="1">
                <a:solidFill>
                  <a:schemeClr val="bg1"/>
                </a:solidFill>
              </a:rPr>
            </a:br>
            <a:r>
              <a:rPr lang="en-US" sz="714">
                <a:solidFill>
                  <a:schemeClr val="bg1"/>
                </a:solidFill>
              </a:rPr>
              <a:t>(App, Email, Web, Mobile, Push, etc.)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4FEBFB0-4574-4F4D-A9A3-B61C574D213A}"/>
              </a:ext>
            </a:extLst>
          </p:cNvPr>
          <p:cNvSpPr>
            <a:spLocks/>
          </p:cNvSpPr>
          <p:nvPr userDrawn="1"/>
        </p:nvSpPr>
        <p:spPr>
          <a:xfrm>
            <a:off x="2854717" y="2183948"/>
            <a:ext cx="1017924" cy="1934595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>
            <a:noAutofit/>
          </a:bodyPr>
          <a:lstStyle/>
          <a:p>
            <a:pPr algn="ctr"/>
            <a:r>
              <a:rPr lang="en-US" sz="714" b="1">
                <a:solidFill>
                  <a:schemeClr val="bg1"/>
                </a:solidFill>
              </a:rPr>
              <a:t>Artificial Intelligence &amp; Machine Learning Models</a:t>
            </a:r>
          </a:p>
          <a:p>
            <a:pPr algn="ctr"/>
            <a:r>
              <a:rPr lang="es-MX" sz="714">
                <a:solidFill>
                  <a:schemeClr val="bg1"/>
                </a:solidFill>
              </a:rPr>
              <a:t>(</a:t>
            </a:r>
            <a:r>
              <a:rPr lang="en-US" sz="714">
                <a:solidFill>
                  <a:schemeClr val="bg1"/>
                </a:solidFill>
              </a:rPr>
              <a:t>pricing engine, profitability model, etc.)</a:t>
            </a:r>
          </a:p>
          <a:p>
            <a:pPr algn="ctr"/>
            <a:endParaRPr lang="es-MX" sz="714">
              <a:solidFill>
                <a:schemeClr val="bg1"/>
              </a:solidFill>
            </a:endParaRPr>
          </a:p>
          <a:p>
            <a:pPr algn="ctr"/>
            <a:endParaRPr lang="en-US" sz="714">
              <a:solidFill>
                <a:schemeClr val="bg1"/>
              </a:solidFill>
            </a:endParaRPr>
          </a:p>
          <a:p>
            <a:pPr algn="ctr"/>
            <a:endParaRPr lang="en-US" sz="714" b="1">
              <a:solidFill>
                <a:schemeClr val="bg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309A280-97F7-47FD-9A48-FF94CA22D625}"/>
              </a:ext>
            </a:extLst>
          </p:cNvPr>
          <p:cNvSpPr>
            <a:spLocks/>
          </p:cNvSpPr>
          <p:nvPr userDrawn="1"/>
        </p:nvSpPr>
        <p:spPr>
          <a:xfrm>
            <a:off x="9893997" y="2584093"/>
            <a:ext cx="1017924" cy="671189"/>
          </a:xfrm>
          <a:prstGeom prst="rect">
            <a:avLst/>
          </a:prstGeom>
          <a:solidFill>
            <a:srgbClr val="6CB8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>
            <a:noAutofit/>
          </a:bodyPr>
          <a:lstStyle/>
          <a:p>
            <a:pPr algn="ctr"/>
            <a:r>
              <a:rPr lang="en-US" sz="714" b="1">
                <a:solidFill>
                  <a:schemeClr val="bg1"/>
                </a:solidFill>
              </a:rPr>
              <a:t>Search Engine Optimization</a:t>
            </a:r>
          </a:p>
          <a:p>
            <a:pPr algn="ctr"/>
            <a:r>
              <a:rPr lang="en-US" sz="714">
                <a:solidFill>
                  <a:schemeClr val="bg1"/>
                </a:solidFill>
              </a:rPr>
              <a:t>(Analyze optimization strategies) 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79927EE-6B74-4E90-85E9-27BD07EBFA9C}"/>
              </a:ext>
            </a:extLst>
          </p:cNvPr>
          <p:cNvSpPr>
            <a:spLocks/>
          </p:cNvSpPr>
          <p:nvPr userDrawn="1"/>
        </p:nvSpPr>
        <p:spPr>
          <a:xfrm>
            <a:off x="9893997" y="3447355"/>
            <a:ext cx="1017924" cy="67118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>
            <a:noAutofit/>
          </a:bodyPr>
          <a:lstStyle/>
          <a:p>
            <a:pPr algn="ctr"/>
            <a:r>
              <a:rPr lang="en-US" sz="714" b="1">
                <a:solidFill>
                  <a:schemeClr val="bg1"/>
                </a:solidFill>
              </a:rPr>
              <a:t>Search Engine Marketing</a:t>
            </a:r>
          </a:p>
          <a:p>
            <a:pPr algn="ctr"/>
            <a:r>
              <a:rPr lang="en-US" sz="714">
                <a:solidFill>
                  <a:schemeClr val="bg1"/>
                </a:solidFill>
              </a:rPr>
              <a:t>(Facebook Ads, Email Marketing, etc.) 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39077F4-525E-4586-89CA-11A57C7F3278}"/>
              </a:ext>
            </a:extLst>
          </p:cNvPr>
          <p:cNvSpPr>
            <a:spLocks/>
          </p:cNvSpPr>
          <p:nvPr userDrawn="1"/>
        </p:nvSpPr>
        <p:spPr>
          <a:xfrm>
            <a:off x="1681503" y="3846776"/>
            <a:ext cx="1017924" cy="271766"/>
          </a:xfrm>
          <a:prstGeom prst="rect">
            <a:avLst/>
          </a:prstGeom>
          <a:solidFill>
            <a:srgbClr val="6CB8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>
            <a:noAutofit/>
          </a:bodyPr>
          <a:lstStyle/>
          <a:p>
            <a:pPr algn="ctr"/>
            <a:r>
              <a:rPr lang="en-US" sz="714" b="1">
                <a:solidFill>
                  <a:schemeClr val="bg1"/>
                </a:solidFill>
              </a:rPr>
              <a:t>Microservices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8E1742B-CFF4-4E9B-A2E4-EC0477974283}"/>
              </a:ext>
            </a:extLst>
          </p:cNvPr>
          <p:cNvSpPr>
            <a:spLocks/>
          </p:cNvSpPr>
          <p:nvPr userDrawn="1"/>
        </p:nvSpPr>
        <p:spPr>
          <a:xfrm>
            <a:off x="8808950" y="3065060"/>
            <a:ext cx="385317" cy="3613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>
            <a:noAutofit/>
          </a:bodyPr>
          <a:lstStyle/>
          <a:p>
            <a:pPr algn="ctr"/>
            <a:r>
              <a:rPr lang="es-MX" sz="714" b="1">
                <a:solidFill>
                  <a:schemeClr val="bg1"/>
                </a:solidFill>
              </a:rPr>
              <a:t>D</a:t>
            </a:r>
            <a:r>
              <a:rPr lang="en-US" sz="714" b="1">
                <a:solidFill>
                  <a:schemeClr val="bg1"/>
                </a:solidFill>
              </a:rPr>
              <a:t>SP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EA0EE77-74D9-46FB-A31E-D22F1591F216}"/>
              </a:ext>
            </a:extLst>
          </p:cNvPr>
          <p:cNvSpPr>
            <a:spLocks/>
          </p:cNvSpPr>
          <p:nvPr userDrawn="1"/>
        </p:nvSpPr>
        <p:spPr>
          <a:xfrm>
            <a:off x="9256864" y="3065060"/>
            <a:ext cx="385317" cy="3613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>
            <a:noAutofit/>
          </a:bodyPr>
          <a:lstStyle/>
          <a:p>
            <a:pPr algn="ctr"/>
            <a:r>
              <a:rPr lang="en-US" sz="714" b="1">
                <a:solidFill>
                  <a:schemeClr val="bg1"/>
                </a:solidFill>
              </a:rPr>
              <a:t>SSP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A2348F6-50E4-4BC7-8D93-B653C22E0BF2}"/>
              </a:ext>
            </a:extLst>
          </p:cNvPr>
          <p:cNvSpPr>
            <a:spLocks/>
          </p:cNvSpPr>
          <p:nvPr userDrawn="1"/>
        </p:nvSpPr>
        <p:spPr>
          <a:xfrm>
            <a:off x="8808950" y="3519628"/>
            <a:ext cx="833233" cy="5204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>
            <a:noAutofit/>
          </a:bodyPr>
          <a:lstStyle/>
          <a:p>
            <a:pPr algn="ctr"/>
            <a:r>
              <a:rPr lang="en-US" sz="714" b="1">
                <a:solidFill>
                  <a:schemeClr val="bg1"/>
                </a:solidFill>
              </a:rPr>
              <a:t>Ad Exchanges </a:t>
            </a:r>
          </a:p>
          <a:p>
            <a:pPr algn="ctr"/>
            <a:r>
              <a:rPr lang="en-US" sz="714">
                <a:solidFill>
                  <a:schemeClr val="bg1"/>
                </a:solidFill>
              </a:rPr>
              <a:t>(buying and selling of media advertising)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4C1E95F-5E0B-43FE-9DD1-7D23E65151CE}"/>
              </a:ext>
            </a:extLst>
          </p:cNvPr>
          <p:cNvCxnSpPr>
            <a:cxnSpLocks/>
          </p:cNvCxnSpPr>
          <p:nvPr userDrawn="1"/>
        </p:nvCxnSpPr>
        <p:spPr>
          <a:xfrm flipV="1">
            <a:off x="2190465" y="2034211"/>
            <a:ext cx="0" cy="149714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B481C12-7D5C-474E-B1E9-C4A32BD87DA1}"/>
              </a:ext>
            </a:extLst>
          </p:cNvPr>
          <p:cNvGrpSpPr/>
          <p:nvPr userDrawn="1"/>
        </p:nvGrpSpPr>
        <p:grpSpPr>
          <a:xfrm>
            <a:off x="3271147" y="2034211"/>
            <a:ext cx="85367" cy="149714"/>
            <a:chOff x="3380799" y="2203417"/>
            <a:chExt cx="90488" cy="95180"/>
          </a:xfrm>
        </p:grpSpPr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B7EEF342-AA19-499E-BADA-AF584B49F9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0799" y="2203417"/>
              <a:ext cx="0" cy="9518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C579DEC2-A9B4-47D1-AA5C-E16E111A6B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1287" y="2203417"/>
              <a:ext cx="0" cy="9518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DB6CECF-524A-43B9-A4CC-750985060641}"/>
              </a:ext>
            </a:extLst>
          </p:cNvPr>
          <p:cNvGrpSpPr/>
          <p:nvPr userDrawn="1"/>
        </p:nvGrpSpPr>
        <p:grpSpPr>
          <a:xfrm>
            <a:off x="4479323" y="2034211"/>
            <a:ext cx="85367" cy="149714"/>
            <a:chOff x="3380799" y="2203417"/>
            <a:chExt cx="90488" cy="95180"/>
          </a:xfrm>
        </p:grpSpPr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9FE6A690-6749-4A15-B69B-7057E6262D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0799" y="2203417"/>
              <a:ext cx="0" cy="9518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AECECC5-1DEF-48A3-BCE4-BB02FC8D45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1287" y="2203417"/>
              <a:ext cx="0" cy="9518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E1A890D-4F9E-43CA-94D7-2F784C8A0AA4}"/>
              </a:ext>
            </a:extLst>
          </p:cNvPr>
          <p:cNvCxnSpPr>
            <a:cxnSpLocks/>
          </p:cNvCxnSpPr>
          <p:nvPr userDrawn="1"/>
        </p:nvCxnSpPr>
        <p:spPr>
          <a:xfrm>
            <a:off x="5045853" y="2716087"/>
            <a:ext cx="155290" cy="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8C225B7-D166-4D5F-8959-970BE9D249A7}"/>
              </a:ext>
            </a:extLst>
          </p:cNvPr>
          <p:cNvCxnSpPr>
            <a:cxnSpLocks/>
          </p:cNvCxnSpPr>
          <p:nvPr userDrawn="1"/>
        </p:nvCxnSpPr>
        <p:spPr>
          <a:xfrm flipV="1">
            <a:off x="5710106" y="2848083"/>
            <a:ext cx="0" cy="136156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14CA65F-B0F7-468C-9F72-4F9A90739A94}"/>
              </a:ext>
            </a:extLst>
          </p:cNvPr>
          <p:cNvCxnSpPr>
            <a:cxnSpLocks/>
          </p:cNvCxnSpPr>
          <p:nvPr userDrawn="1"/>
        </p:nvCxnSpPr>
        <p:spPr>
          <a:xfrm flipV="1">
            <a:off x="6868622" y="2848083"/>
            <a:ext cx="0" cy="136156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29039A27-05B8-46F1-A33D-D4FC1EEA6D96}"/>
              </a:ext>
            </a:extLst>
          </p:cNvPr>
          <p:cNvCxnSpPr>
            <a:cxnSpLocks/>
          </p:cNvCxnSpPr>
          <p:nvPr userDrawn="1"/>
        </p:nvCxnSpPr>
        <p:spPr>
          <a:xfrm>
            <a:off x="8049742" y="2848083"/>
            <a:ext cx="0" cy="136156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61DCC181-E578-4A7A-A8A3-E1DAF162A0DD}"/>
              </a:ext>
            </a:extLst>
          </p:cNvPr>
          <p:cNvCxnSpPr>
            <a:cxnSpLocks/>
            <a:stCxn id="66" idx="3"/>
            <a:endCxn id="76" idx="1"/>
          </p:cNvCxnSpPr>
          <p:nvPr userDrawn="1"/>
        </p:nvCxnSpPr>
        <p:spPr>
          <a:xfrm>
            <a:off x="9757196" y="2716088"/>
            <a:ext cx="136801" cy="1066861"/>
          </a:xfrm>
          <a:prstGeom prst="bentConnector3">
            <a:avLst>
              <a:gd name="adj1" fmla="val 2956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B36AA2D-2E1C-4DFE-A8E8-871979089AFB}"/>
              </a:ext>
            </a:extLst>
          </p:cNvPr>
          <p:cNvCxnSpPr>
            <a:cxnSpLocks/>
          </p:cNvCxnSpPr>
          <p:nvPr userDrawn="1"/>
        </p:nvCxnSpPr>
        <p:spPr>
          <a:xfrm>
            <a:off x="9794114" y="2893303"/>
            <a:ext cx="99883" cy="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E8B3663-0C1E-4E00-9DAD-CEA0FD2C4721}"/>
              </a:ext>
            </a:extLst>
          </p:cNvPr>
          <p:cNvCxnSpPr>
            <a:cxnSpLocks/>
          </p:cNvCxnSpPr>
          <p:nvPr userDrawn="1"/>
        </p:nvCxnSpPr>
        <p:spPr>
          <a:xfrm flipH="1">
            <a:off x="9738710" y="3947957"/>
            <a:ext cx="152752" cy="0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1CA194E-0505-420A-8E28-AC9B6E510A7C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02959" y="2447937"/>
            <a:ext cx="0" cy="136156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F2CC9297-928A-4F2A-8636-B7EA7CDB1ABE}"/>
              </a:ext>
            </a:extLst>
          </p:cNvPr>
          <p:cNvCxnSpPr>
            <a:cxnSpLocks/>
            <a:stCxn id="76" idx="0"/>
          </p:cNvCxnSpPr>
          <p:nvPr userDrawn="1"/>
        </p:nvCxnSpPr>
        <p:spPr>
          <a:xfrm rot="5400000" flipH="1" flipV="1">
            <a:off x="10192440" y="2658457"/>
            <a:ext cx="999418" cy="578377"/>
          </a:xfrm>
          <a:prstGeom prst="bentConnector3">
            <a:avLst>
              <a:gd name="adj1" fmla="val 923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F6A6D083-C213-4ACE-9B68-AE2BDE089A9C}"/>
              </a:ext>
            </a:extLst>
          </p:cNvPr>
          <p:cNvCxnSpPr>
            <a:cxnSpLocks/>
          </p:cNvCxnSpPr>
          <p:nvPr userDrawn="1"/>
        </p:nvCxnSpPr>
        <p:spPr>
          <a:xfrm>
            <a:off x="1681503" y="4255152"/>
            <a:ext cx="10065060" cy="0"/>
          </a:xfrm>
          <a:prstGeom prst="line">
            <a:avLst/>
          </a:prstGeom>
          <a:ln w="9525">
            <a:solidFill>
              <a:schemeClr val="accent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DD1ED94-063D-42F5-B7AF-495DE046CF22}"/>
              </a:ext>
            </a:extLst>
          </p:cNvPr>
          <p:cNvCxnSpPr>
            <a:cxnSpLocks/>
            <a:endCxn id="70" idx="2"/>
          </p:cNvCxnSpPr>
          <p:nvPr userDrawn="1"/>
        </p:nvCxnSpPr>
        <p:spPr>
          <a:xfrm flipV="1">
            <a:off x="2190465" y="3710143"/>
            <a:ext cx="0" cy="136635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EA1BA67D-0ACB-4712-A378-46D19CCFDE75}"/>
              </a:ext>
            </a:extLst>
          </p:cNvPr>
          <p:cNvCxnSpPr>
            <a:cxnSpLocks/>
          </p:cNvCxnSpPr>
          <p:nvPr userDrawn="1"/>
        </p:nvCxnSpPr>
        <p:spPr>
          <a:xfrm flipV="1">
            <a:off x="2190465" y="4117016"/>
            <a:ext cx="0" cy="127148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18D27A8-C618-49CA-A038-FAD31D6C65E0}"/>
              </a:ext>
            </a:extLst>
          </p:cNvPr>
          <p:cNvGrpSpPr/>
          <p:nvPr userDrawn="1"/>
        </p:nvGrpSpPr>
        <p:grpSpPr>
          <a:xfrm>
            <a:off x="3271147" y="4118544"/>
            <a:ext cx="85367" cy="136609"/>
            <a:chOff x="3380799" y="2203417"/>
            <a:chExt cx="90488" cy="95180"/>
          </a:xfrm>
        </p:grpSpPr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2695B59-C3A6-4FEC-8EF8-59CC15A82A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0799" y="2203417"/>
              <a:ext cx="0" cy="9518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D883D2EC-475A-48C9-94F0-516B48038F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1287" y="2203417"/>
              <a:ext cx="0" cy="9518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E4AC0D7-617E-4728-86F9-57B76FE00B67}"/>
              </a:ext>
            </a:extLst>
          </p:cNvPr>
          <p:cNvGrpSpPr/>
          <p:nvPr userDrawn="1"/>
        </p:nvGrpSpPr>
        <p:grpSpPr>
          <a:xfrm>
            <a:off x="4479323" y="4118544"/>
            <a:ext cx="85367" cy="136609"/>
            <a:chOff x="3380799" y="2203417"/>
            <a:chExt cx="90488" cy="95180"/>
          </a:xfrm>
        </p:grpSpPr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41F488C1-052A-40FD-AC00-A038AC4F9A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0799" y="2203417"/>
              <a:ext cx="0" cy="9518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26A182BE-BD98-4C47-8B81-2D2572C361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1287" y="2203417"/>
              <a:ext cx="0" cy="95180"/>
            </a:xfrm>
            <a:prstGeom prst="straightConnector1">
              <a:avLst/>
            </a:prstGeom>
            <a:ln w="9525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5F18AFB6-7781-4028-B7DA-7C910D717AE7}"/>
              </a:ext>
            </a:extLst>
          </p:cNvPr>
          <p:cNvCxnSpPr>
            <a:cxnSpLocks/>
          </p:cNvCxnSpPr>
          <p:nvPr userDrawn="1"/>
        </p:nvCxnSpPr>
        <p:spPr>
          <a:xfrm flipV="1">
            <a:off x="5710106" y="4118544"/>
            <a:ext cx="0" cy="136609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4E9C5A6-04E5-4DD1-9747-9A95623E479E}"/>
              </a:ext>
            </a:extLst>
          </p:cNvPr>
          <p:cNvCxnSpPr>
            <a:cxnSpLocks/>
          </p:cNvCxnSpPr>
          <p:nvPr userDrawn="1"/>
        </p:nvCxnSpPr>
        <p:spPr>
          <a:xfrm flipV="1">
            <a:off x="6868622" y="4118544"/>
            <a:ext cx="0" cy="136609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EE75037-E5EC-42BA-A25F-032FD4E99DA7}"/>
              </a:ext>
            </a:extLst>
          </p:cNvPr>
          <p:cNvCxnSpPr>
            <a:cxnSpLocks/>
          </p:cNvCxnSpPr>
          <p:nvPr userDrawn="1"/>
        </p:nvCxnSpPr>
        <p:spPr>
          <a:xfrm>
            <a:off x="8049742" y="4118544"/>
            <a:ext cx="0" cy="136609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12C85421-A159-4D5A-AAD7-CB5AFFF9E206}"/>
              </a:ext>
            </a:extLst>
          </p:cNvPr>
          <p:cNvCxnSpPr>
            <a:cxnSpLocks/>
          </p:cNvCxnSpPr>
          <p:nvPr userDrawn="1"/>
        </p:nvCxnSpPr>
        <p:spPr>
          <a:xfrm flipH="1">
            <a:off x="3957427" y="4255171"/>
            <a:ext cx="0" cy="171561"/>
          </a:xfrm>
          <a:prstGeom prst="straightConnector1">
            <a:avLst/>
          </a:prstGeom>
          <a:ln w="95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66AA23C8-6AB9-41CC-9BA5-0A0A01257963}"/>
              </a:ext>
            </a:extLst>
          </p:cNvPr>
          <p:cNvCxnSpPr>
            <a:cxnSpLocks/>
          </p:cNvCxnSpPr>
          <p:nvPr userDrawn="1"/>
        </p:nvCxnSpPr>
        <p:spPr>
          <a:xfrm flipH="1">
            <a:off x="9533880" y="4255171"/>
            <a:ext cx="0" cy="171561"/>
          </a:xfrm>
          <a:prstGeom prst="straightConnector1">
            <a:avLst/>
          </a:prstGeom>
          <a:ln w="95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23D35FEA-DE29-488E-B1C9-E2CB73C21842}"/>
              </a:ext>
            </a:extLst>
          </p:cNvPr>
          <p:cNvCxnSpPr>
            <a:cxnSpLocks/>
          </p:cNvCxnSpPr>
          <p:nvPr userDrawn="1"/>
        </p:nvCxnSpPr>
        <p:spPr>
          <a:xfrm flipH="1">
            <a:off x="4065913" y="4255171"/>
            <a:ext cx="0" cy="171561"/>
          </a:xfrm>
          <a:prstGeom prst="straightConnector1">
            <a:avLst/>
          </a:prstGeom>
          <a:ln w="9525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F565D1A-1DD4-46B8-8C74-25922412A808}"/>
              </a:ext>
            </a:extLst>
          </p:cNvPr>
          <p:cNvCxnSpPr>
            <a:cxnSpLocks/>
          </p:cNvCxnSpPr>
          <p:nvPr userDrawn="1"/>
        </p:nvCxnSpPr>
        <p:spPr>
          <a:xfrm flipH="1">
            <a:off x="8346322" y="2015523"/>
            <a:ext cx="0" cy="171561"/>
          </a:xfrm>
          <a:prstGeom prst="straightConnector1">
            <a:avLst/>
          </a:prstGeom>
          <a:ln w="95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D83F65D-5F1E-4AC7-A538-9264616754E1}"/>
              </a:ext>
            </a:extLst>
          </p:cNvPr>
          <p:cNvCxnSpPr>
            <a:cxnSpLocks/>
          </p:cNvCxnSpPr>
          <p:nvPr userDrawn="1"/>
        </p:nvCxnSpPr>
        <p:spPr>
          <a:xfrm>
            <a:off x="2171982" y="810995"/>
            <a:ext cx="180360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E1362ED-6B7D-4C69-A48B-372806F2E8B3}"/>
              </a:ext>
            </a:extLst>
          </p:cNvPr>
          <p:cNvCxnSpPr>
            <a:cxnSpLocks/>
          </p:cNvCxnSpPr>
          <p:nvPr userDrawn="1"/>
        </p:nvCxnSpPr>
        <p:spPr>
          <a:xfrm>
            <a:off x="4133154" y="810995"/>
            <a:ext cx="1164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B6CAE90-D8D8-43F5-8575-6668DC7FB150}"/>
              </a:ext>
            </a:extLst>
          </p:cNvPr>
          <p:cNvCxnSpPr>
            <a:cxnSpLocks/>
          </p:cNvCxnSpPr>
          <p:nvPr userDrawn="1"/>
        </p:nvCxnSpPr>
        <p:spPr>
          <a:xfrm>
            <a:off x="5459879" y="810995"/>
            <a:ext cx="1164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C58CA6B-374E-439D-9F00-548CFFB58F26}"/>
              </a:ext>
            </a:extLst>
          </p:cNvPr>
          <p:cNvCxnSpPr>
            <a:cxnSpLocks/>
          </p:cNvCxnSpPr>
          <p:nvPr userDrawn="1"/>
        </p:nvCxnSpPr>
        <p:spPr>
          <a:xfrm>
            <a:off x="6786605" y="810995"/>
            <a:ext cx="1164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A3C417B-21BE-42C6-93C1-75362791D783}"/>
              </a:ext>
            </a:extLst>
          </p:cNvPr>
          <p:cNvCxnSpPr>
            <a:cxnSpLocks/>
          </p:cNvCxnSpPr>
          <p:nvPr userDrawn="1"/>
        </p:nvCxnSpPr>
        <p:spPr>
          <a:xfrm>
            <a:off x="8113329" y="810995"/>
            <a:ext cx="11645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923130F-F465-44E4-9F73-ABD467CD5B88}"/>
              </a:ext>
            </a:extLst>
          </p:cNvPr>
          <p:cNvSpPr/>
          <p:nvPr userDrawn="1"/>
        </p:nvSpPr>
        <p:spPr>
          <a:xfrm>
            <a:off x="5462412" y="1215580"/>
            <a:ext cx="525037" cy="23710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/>
          <a:lstStyle/>
          <a:p>
            <a:pPr algn="ctr"/>
            <a:r>
              <a:rPr lang="en-US" sz="714">
                <a:solidFill>
                  <a:schemeClr val="tx1"/>
                </a:solidFill>
              </a:rPr>
              <a:t>YAPE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EA671E3-4EA3-4307-BA77-D2C98353FDD0}"/>
              </a:ext>
            </a:extLst>
          </p:cNvPr>
          <p:cNvSpPr/>
          <p:nvPr userDrawn="1"/>
        </p:nvSpPr>
        <p:spPr>
          <a:xfrm>
            <a:off x="6099387" y="1215580"/>
            <a:ext cx="525037" cy="23710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/>
          <a:lstStyle/>
          <a:p>
            <a:pPr algn="ctr"/>
            <a:r>
              <a:rPr lang="en-US" sz="714">
                <a:solidFill>
                  <a:schemeClr val="tx1"/>
                </a:solidFill>
              </a:rPr>
              <a:t>Others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6C6C8BC-E031-4CC2-BACD-DC41308FEE38}"/>
              </a:ext>
            </a:extLst>
          </p:cNvPr>
          <p:cNvSpPr/>
          <p:nvPr userDrawn="1"/>
        </p:nvSpPr>
        <p:spPr>
          <a:xfrm>
            <a:off x="6789136" y="1215580"/>
            <a:ext cx="525037" cy="23710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/>
          <a:lstStyle/>
          <a:p>
            <a:pPr algn="ctr"/>
            <a:r>
              <a:rPr lang="en-US" sz="714">
                <a:solidFill>
                  <a:schemeClr val="tx1"/>
                </a:solidFill>
              </a:rPr>
              <a:t>Whatsapp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BC8A6D6-A41F-449F-A274-D29565D9AE61}"/>
              </a:ext>
            </a:extLst>
          </p:cNvPr>
          <p:cNvSpPr/>
          <p:nvPr userDrawn="1"/>
        </p:nvSpPr>
        <p:spPr>
          <a:xfrm>
            <a:off x="7426114" y="1215580"/>
            <a:ext cx="525037" cy="23710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/>
          <a:lstStyle/>
          <a:p>
            <a:pPr algn="ctr"/>
            <a:r>
              <a:rPr lang="en-US" sz="714">
                <a:solidFill>
                  <a:schemeClr val="tx1"/>
                </a:solidFill>
              </a:rPr>
              <a:t>Social Networks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824ED59-8C8B-4BB4-ACBA-B22743411109}"/>
              </a:ext>
            </a:extLst>
          </p:cNvPr>
          <p:cNvSpPr/>
          <p:nvPr userDrawn="1"/>
        </p:nvSpPr>
        <p:spPr>
          <a:xfrm>
            <a:off x="8115863" y="1215580"/>
            <a:ext cx="525037" cy="23710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/>
          <a:lstStyle/>
          <a:p>
            <a:pPr algn="ctr"/>
            <a:r>
              <a:rPr lang="en-US" sz="714">
                <a:solidFill>
                  <a:schemeClr val="tx1"/>
                </a:solidFill>
              </a:rPr>
              <a:t>Search engines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AF4EC12-FE0D-465F-9F7C-4E2B94AC05B8}"/>
              </a:ext>
            </a:extLst>
          </p:cNvPr>
          <p:cNvSpPr/>
          <p:nvPr userDrawn="1"/>
        </p:nvSpPr>
        <p:spPr>
          <a:xfrm>
            <a:off x="9442588" y="1215580"/>
            <a:ext cx="525037" cy="23710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/>
          <a:lstStyle/>
          <a:p>
            <a:pPr algn="ctr"/>
            <a:r>
              <a:rPr lang="en-US" sz="714">
                <a:solidFill>
                  <a:schemeClr val="tx1"/>
                </a:solidFill>
              </a:rPr>
              <a:t>Funcion-arios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CAF9ECE9-C416-4A40-B608-0B2E40752791}"/>
              </a:ext>
            </a:extLst>
          </p:cNvPr>
          <p:cNvSpPr/>
          <p:nvPr userDrawn="1"/>
        </p:nvSpPr>
        <p:spPr>
          <a:xfrm>
            <a:off x="10079564" y="1215580"/>
            <a:ext cx="525037" cy="23710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/>
          <a:lstStyle/>
          <a:p>
            <a:pPr algn="ctr"/>
            <a:r>
              <a:rPr lang="en-US" sz="714">
                <a:solidFill>
                  <a:schemeClr val="tx1"/>
                </a:solidFill>
              </a:rPr>
              <a:t>Banca por teléfono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E271E6B-B246-4AA6-B84A-9F4E33B2E226}"/>
              </a:ext>
            </a:extLst>
          </p:cNvPr>
          <p:cNvSpPr/>
          <p:nvPr userDrawn="1"/>
        </p:nvSpPr>
        <p:spPr>
          <a:xfrm>
            <a:off x="4135687" y="1215580"/>
            <a:ext cx="525037" cy="23710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/>
          <a:lstStyle/>
          <a:p>
            <a:pPr algn="ctr"/>
            <a:r>
              <a:rPr lang="en-US" sz="714">
                <a:solidFill>
                  <a:schemeClr val="tx1"/>
                </a:solidFill>
              </a:rPr>
              <a:t>Somos BCP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A8EC958-AB0A-456D-9622-579480BCF486}"/>
              </a:ext>
            </a:extLst>
          </p:cNvPr>
          <p:cNvSpPr/>
          <p:nvPr userDrawn="1"/>
        </p:nvSpPr>
        <p:spPr>
          <a:xfrm>
            <a:off x="4772663" y="1215580"/>
            <a:ext cx="525037" cy="23710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/>
          <a:lstStyle/>
          <a:p>
            <a:pPr algn="ctr"/>
            <a:r>
              <a:rPr lang="en-US" sz="714">
                <a:solidFill>
                  <a:schemeClr val="tx1"/>
                </a:solidFill>
              </a:rPr>
              <a:t>Web Satélite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E47FE25-20FB-41A5-860D-EEE58BB8CD6E}"/>
              </a:ext>
            </a:extLst>
          </p:cNvPr>
          <p:cNvSpPr/>
          <p:nvPr userDrawn="1"/>
        </p:nvSpPr>
        <p:spPr>
          <a:xfrm>
            <a:off x="2808957" y="1215580"/>
            <a:ext cx="525037" cy="23710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/>
          <a:lstStyle/>
          <a:p>
            <a:pPr algn="ctr"/>
            <a:r>
              <a:rPr lang="en-US" sz="714">
                <a:solidFill>
                  <a:schemeClr val="tx1"/>
                </a:solidFill>
              </a:rPr>
              <a:t>Funcio-</a:t>
            </a:r>
          </a:p>
          <a:p>
            <a:pPr algn="ctr"/>
            <a:r>
              <a:rPr lang="en-US" sz="714">
                <a:solidFill>
                  <a:schemeClr val="tx1"/>
                </a:solidFill>
              </a:rPr>
              <a:t>narios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83CB46BC-82FA-4A01-B53E-0D0DC961F72C}"/>
              </a:ext>
            </a:extLst>
          </p:cNvPr>
          <p:cNvSpPr/>
          <p:nvPr userDrawn="1"/>
        </p:nvSpPr>
        <p:spPr>
          <a:xfrm>
            <a:off x="3445932" y="1215580"/>
            <a:ext cx="525037" cy="23710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7989" rIns="27989" rtlCol="0" anchor="ctr"/>
          <a:lstStyle/>
          <a:p>
            <a:pPr algn="ctr"/>
            <a:r>
              <a:rPr lang="en-US" sz="714">
                <a:solidFill>
                  <a:schemeClr val="tx1"/>
                </a:solidFill>
              </a:rPr>
              <a:t>CRM Ops.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C7B349F-E9D0-40A1-A9F6-5EFF6D630756}"/>
              </a:ext>
            </a:extLst>
          </p:cNvPr>
          <p:cNvSpPr/>
          <p:nvPr userDrawn="1"/>
        </p:nvSpPr>
        <p:spPr>
          <a:xfrm>
            <a:off x="2171982" y="1215580"/>
            <a:ext cx="525037" cy="23710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/>
          <a:lstStyle/>
          <a:p>
            <a:pPr algn="ctr"/>
            <a:r>
              <a:rPr lang="en-US" sz="714">
                <a:solidFill>
                  <a:schemeClr val="tx1"/>
                </a:solidFill>
              </a:rPr>
              <a:t>FFVV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A176E9C-237A-4CB5-B2C9-B4FCFFFFF816}"/>
              </a:ext>
            </a:extLst>
          </p:cNvPr>
          <p:cNvSpPr/>
          <p:nvPr userDrawn="1"/>
        </p:nvSpPr>
        <p:spPr>
          <a:xfrm>
            <a:off x="5462412" y="861849"/>
            <a:ext cx="525037" cy="23710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/>
          <a:lstStyle/>
          <a:p>
            <a:pPr algn="ctr"/>
            <a:r>
              <a:rPr lang="en-US" sz="714">
                <a:solidFill>
                  <a:schemeClr val="tx1"/>
                </a:solidFill>
              </a:rPr>
              <a:t>Banca Móvil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4F3D566-BAB4-408C-8937-F7288A8A3333}"/>
              </a:ext>
            </a:extLst>
          </p:cNvPr>
          <p:cNvSpPr/>
          <p:nvPr userDrawn="1"/>
        </p:nvSpPr>
        <p:spPr>
          <a:xfrm>
            <a:off x="6099387" y="861849"/>
            <a:ext cx="525037" cy="23710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/>
          <a:lstStyle/>
          <a:p>
            <a:pPr algn="ctr"/>
            <a:r>
              <a:rPr lang="en-US" sz="714">
                <a:solidFill>
                  <a:schemeClr val="tx1"/>
                </a:solidFill>
              </a:rPr>
              <a:t>App Gremio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664A2C6-D77B-448C-A550-030CFD2BB015}"/>
              </a:ext>
            </a:extLst>
          </p:cNvPr>
          <p:cNvSpPr/>
          <p:nvPr userDrawn="1"/>
        </p:nvSpPr>
        <p:spPr>
          <a:xfrm>
            <a:off x="6789136" y="861849"/>
            <a:ext cx="525037" cy="23710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/>
          <a:lstStyle/>
          <a:p>
            <a:pPr algn="ctr"/>
            <a:r>
              <a:rPr lang="en-US" sz="714">
                <a:solidFill>
                  <a:schemeClr val="tx1"/>
                </a:solidFill>
              </a:rPr>
              <a:t>Email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5E712A6-D847-4108-9F5B-88D1B93BB79C}"/>
              </a:ext>
            </a:extLst>
          </p:cNvPr>
          <p:cNvSpPr/>
          <p:nvPr userDrawn="1"/>
        </p:nvSpPr>
        <p:spPr>
          <a:xfrm>
            <a:off x="7426114" y="861849"/>
            <a:ext cx="525037" cy="23710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/>
          <a:lstStyle/>
          <a:p>
            <a:pPr algn="ctr"/>
            <a:r>
              <a:rPr lang="en-US" sz="714">
                <a:solidFill>
                  <a:schemeClr val="tx1"/>
                </a:solidFill>
              </a:rPr>
              <a:t>SMS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6AFA74A-4A02-4F40-8C94-0881C5F750B2}"/>
              </a:ext>
            </a:extLst>
          </p:cNvPr>
          <p:cNvSpPr/>
          <p:nvPr userDrawn="1"/>
        </p:nvSpPr>
        <p:spPr>
          <a:xfrm>
            <a:off x="8115863" y="861849"/>
            <a:ext cx="525037" cy="23710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/>
          <a:lstStyle/>
          <a:p>
            <a:pPr algn="ctr"/>
            <a:r>
              <a:rPr lang="en-US" sz="714">
                <a:solidFill>
                  <a:schemeClr val="tx1"/>
                </a:solidFill>
              </a:rPr>
              <a:t>Display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8FA8D0C5-DB7A-442F-9724-EEC561AA2C9B}"/>
              </a:ext>
            </a:extLst>
          </p:cNvPr>
          <p:cNvSpPr/>
          <p:nvPr userDrawn="1"/>
        </p:nvSpPr>
        <p:spPr>
          <a:xfrm>
            <a:off x="4135687" y="861849"/>
            <a:ext cx="525037" cy="23710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/>
          <a:lstStyle/>
          <a:p>
            <a:pPr algn="ctr"/>
            <a:r>
              <a:rPr lang="en-US" sz="714">
                <a:solidFill>
                  <a:schemeClr val="tx1"/>
                </a:solidFill>
              </a:rPr>
              <a:t>Vía BCP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F1029244-86BF-4C2A-8DA5-A29A715AA983}"/>
              </a:ext>
            </a:extLst>
          </p:cNvPr>
          <p:cNvSpPr/>
          <p:nvPr userDrawn="1"/>
        </p:nvSpPr>
        <p:spPr>
          <a:xfrm>
            <a:off x="4772663" y="861849"/>
            <a:ext cx="525037" cy="23710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/>
          <a:lstStyle/>
          <a:p>
            <a:pPr algn="ctr"/>
            <a:r>
              <a:rPr lang="en-US" sz="714">
                <a:solidFill>
                  <a:schemeClr val="tx1"/>
                </a:solidFill>
              </a:rPr>
              <a:t>Home Banking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07B0FED-C67D-42B3-A3DE-3AA98A31B053}"/>
              </a:ext>
            </a:extLst>
          </p:cNvPr>
          <p:cNvSpPr/>
          <p:nvPr userDrawn="1"/>
        </p:nvSpPr>
        <p:spPr>
          <a:xfrm>
            <a:off x="2808957" y="861849"/>
            <a:ext cx="525037" cy="23710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/>
          <a:lstStyle/>
          <a:p>
            <a:pPr algn="ctr"/>
            <a:r>
              <a:rPr lang="en-US" sz="714">
                <a:solidFill>
                  <a:schemeClr val="tx1"/>
                </a:solidFill>
              </a:rPr>
              <a:t>Agente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B542C98-1845-4C24-B9A6-60F55C2ECF12}"/>
              </a:ext>
            </a:extLst>
          </p:cNvPr>
          <p:cNvSpPr/>
          <p:nvPr userDrawn="1"/>
        </p:nvSpPr>
        <p:spPr>
          <a:xfrm>
            <a:off x="3445932" y="861849"/>
            <a:ext cx="525037" cy="23710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/>
          <a:lstStyle/>
          <a:p>
            <a:pPr algn="ctr"/>
            <a:r>
              <a:rPr lang="en-US" sz="714">
                <a:solidFill>
                  <a:schemeClr val="tx1"/>
                </a:solidFill>
              </a:rPr>
              <a:t>Mail físico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19FD8B0-328A-4F75-91AA-1B974983B354}"/>
              </a:ext>
            </a:extLst>
          </p:cNvPr>
          <p:cNvSpPr/>
          <p:nvPr userDrawn="1"/>
        </p:nvSpPr>
        <p:spPr>
          <a:xfrm>
            <a:off x="2171982" y="861849"/>
            <a:ext cx="525037" cy="23710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/>
          <a:lstStyle/>
          <a:p>
            <a:pPr algn="ctr"/>
            <a:r>
              <a:rPr lang="en-US" sz="714" err="1">
                <a:solidFill>
                  <a:schemeClr val="tx1"/>
                </a:solidFill>
              </a:rPr>
              <a:t>Agencia</a:t>
            </a:r>
            <a:endParaRPr lang="en-US" sz="714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9B0C5D93-AEEE-4ACE-90E9-77DB73719C3C}"/>
              </a:ext>
            </a:extLst>
          </p:cNvPr>
          <p:cNvSpPr/>
          <p:nvPr userDrawn="1"/>
        </p:nvSpPr>
        <p:spPr>
          <a:xfrm>
            <a:off x="1434546" y="861849"/>
            <a:ext cx="588316" cy="56902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tIns="37319" rIns="27989" rtlCol="0" anchor="ctr"/>
          <a:lstStyle/>
          <a:p>
            <a:pPr algn="r"/>
            <a:r>
              <a:rPr lang="en-US" sz="714" b="1">
                <a:solidFill>
                  <a:schemeClr val="tx1"/>
                </a:solidFill>
              </a:rPr>
              <a:t>Channels</a:t>
            </a: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677E34E-EAB1-4612-9AC8-4E235DD2C397}"/>
              </a:ext>
            </a:extLst>
          </p:cNvPr>
          <p:cNvCxnSpPr>
            <a:cxnSpLocks/>
          </p:cNvCxnSpPr>
          <p:nvPr userDrawn="1"/>
        </p:nvCxnSpPr>
        <p:spPr>
          <a:xfrm>
            <a:off x="2087693" y="861849"/>
            <a:ext cx="0" cy="56902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0A7ABCB-1E6B-4EF3-A2BA-0923180599AC}"/>
              </a:ext>
            </a:extLst>
          </p:cNvPr>
          <p:cNvSpPr/>
          <p:nvPr userDrawn="1"/>
        </p:nvSpPr>
        <p:spPr>
          <a:xfrm>
            <a:off x="1434546" y="1569311"/>
            <a:ext cx="588316" cy="286974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tIns="37319" rIns="27989" rtlCol="0" anchor="ctr"/>
          <a:lstStyle/>
          <a:p>
            <a:pPr algn="r"/>
            <a:r>
              <a:rPr lang="en-US" sz="714" b="1">
                <a:solidFill>
                  <a:schemeClr val="tx1"/>
                </a:solidFill>
              </a:rPr>
              <a:t>Reporting &amp; Analytics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5EFA9736-B0E6-4472-B68A-BA86F560C150}"/>
              </a:ext>
            </a:extLst>
          </p:cNvPr>
          <p:cNvCxnSpPr>
            <a:cxnSpLocks/>
          </p:cNvCxnSpPr>
          <p:nvPr userDrawn="1"/>
        </p:nvCxnSpPr>
        <p:spPr>
          <a:xfrm>
            <a:off x="2087693" y="1569311"/>
            <a:ext cx="0" cy="286974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6A3F6935-BD92-4853-ACDA-6C16E6F4B56F}"/>
              </a:ext>
            </a:extLst>
          </p:cNvPr>
          <p:cNvCxnSpPr>
            <a:cxnSpLocks/>
          </p:cNvCxnSpPr>
          <p:nvPr userDrawn="1"/>
        </p:nvCxnSpPr>
        <p:spPr>
          <a:xfrm>
            <a:off x="2171982" y="1511000"/>
            <a:ext cx="975934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1E1C6583-CA5C-46B6-AAF6-DD1D31D57A0A}"/>
              </a:ext>
            </a:extLst>
          </p:cNvPr>
          <p:cNvCxnSpPr>
            <a:cxnSpLocks/>
          </p:cNvCxnSpPr>
          <p:nvPr userDrawn="1"/>
        </p:nvCxnSpPr>
        <p:spPr>
          <a:xfrm>
            <a:off x="2171982" y="1912225"/>
            <a:ext cx="975934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D2530853-E2F7-4689-9C13-DCAFDE611E4C}"/>
              </a:ext>
            </a:extLst>
          </p:cNvPr>
          <p:cNvSpPr>
            <a:spLocks/>
          </p:cNvSpPr>
          <p:nvPr userDrawn="1"/>
        </p:nvSpPr>
        <p:spPr>
          <a:xfrm>
            <a:off x="2171981" y="1569311"/>
            <a:ext cx="3125705" cy="28460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>
            <a:noAutofit/>
          </a:bodyPr>
          <a:lstStyle/>
          <a:p>
            <a:pPr algn="ctr"/>
            <a:r>
              <a:rPr lang="es-MX" sz="714">
                <a:solidFill>
                  <a:schemeClr val="tx1"/>
                </a:solidFill>
              </a:rPr>
              <a:t>Business </a:t>
            </a:r>
            <a:r>
              <a:rPr lang="es-MX" sz="714" err="1">
                <a:solidFill>
                  <a:schemeClr val="tx1"/>
                </a:solidFill>
              </a:rPr>
              <a:t>Intelligence</a:t>
            </a:r>
            <a:r>
              <a:rPr lang="es-MX" sz="714">
                <a:solidFill>
                  <a:schemeClr val="tx1"/>
                </a:solidFill>
              </a:rPr>
              <a:t> &amp; </a:t>
            </a:r>
            <a:r>
              <a:rPr lang="es-MX" sz="714" err="1">
                <a:solidFill>
                  <a:schemeClr val="tx1"/>
                </a:solidFill>
              </a:rPr>
              <a:t>Reporting</a:t>
            </a:r>
            <a:endParaRPr lang="en-US" sz="714">
              <a:solidFill>
                <a:schemeClr val="tx1"/>
              </a:solidFill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D0E08FE9-9AE6-40A3-AA7E-070DE5BCCF03}"/>
              </a:ext>
            </a:extLst>
          </p:cNvPr>
          <p:cNvSpPr>
            <a:spLocks/>
          </p:cNvSpPr>
          <p:nvPr userDrawn="1"/>
        </p:nvSpPr>
        <p:spPr>
          <a:xfrm>
            <a:off x="5462411" y="1569311"/>
            <a:ext cx="3178487" cy="28460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>
            <a:noAutofit/>
          </a:bodyPr>
          <a:lstStyle/>
          <a:p>
            <a:pPr algn="ctr"/>
            <a:r>
              <a:rPr lang="es-MX" sz="714" err="1">
                <a:solidFill>
                  <a:schemeClr val="tx1"/>
                </a:solidFill>
              </a:rPr>
              <a:t>Advanced</a:t>
            </a:r>
            <a:r>
              <a:rPr lang="es-MX" sz="714">
                <a:solidFill>
                  <a:schemeClr val="tx1"/>
                </a:solidFill>
              </a:rPr>
              <a:t> Analytics</a:t>
            </a:r>
            <a:endParaRPr lang="en-US" sz="714">
              <a:solidFill>
                <a:schemeClr val="tx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B4154C4-D875-4411-BEEC-9F73C49680D2}"/>
              </a:ext>
            </a:extLst>
          </p:cNvPr>
          <p:cNvSpPr>
            <a:spLocks/>
          </p:cNvSpPr>
          <p:nvPr userDrawn="1"/>
        </p:nvSpPr>
        <p:spPr>
          <a:xfrm>
            <a:off x="8752829" y="1569311"/>
            <a:ext cx="3180599" cy="28460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rIns="27989" rtlCol="0" anchor="ctr">
            <a:noAutofit/>
          </a:bodyPr>
          <a:lstStyle/>
          <a:p>
            <a:pPr algn="ctr"/>
            <a:r>
              <a:rPr lang="es-MX" sz="714">
                <a:solidFill>
                  <a:schemeClr val="tx1"/>
                </a:solidFill>
              </a:rPr>
              <a:t>Data Discovery</a:t>
            </a:r>
            <a:endParaRPr lang="en-US" sz="714">
              <a:solidFill>
                <a:schemeClr val="tx1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F25B27FE-CADB-4697-8E82-45EE5548C6D2}"/>
              </a:ext>
            </a:extLst>
          </p:cNvPr>
          <p:cNvSpPr/>
          <p:nvPr userDrawn="1"/>
        </p:nvSpPr>
        <p:spPr>
          <a:xfrm>
            <a:off x="1389006" y="6215503"/>
            <a:ext cx="10662241" cy="31407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tIns="0" rIns="27989" rtlCol="0" anchor="ctr"/>
          <a:lstStyle/>
          <a:p>
            <a:pPr algn="ctr"/>
            <a:r>
              <a:rPr lang="es-MX" sz="714" b="1">
                <a:solidFill>
                  <a:schemeClr val="tx1"/>
                </a:solidFill>
              </a:rPr>
              <a:t>Data </a:t>
            </a:r>
            <a:r>
              <a:rPr lang="es-MX" sz="714" b="1" err="1">
                <a:solidFill>
                  <a:schemeClr val="tx1"/>
                </a:solidFill>
              </a:rPr>
              <a:t>Governance</a:t>
            </a:r>
            <a:r>
              <a:rPr lang="es-MX" sz="714" b="1">
                <a:solidFill>
                  <a:schemeClr val="tx1"/>
                </a:solidFill>
              </a:rPr>
              <a:t>, Data </a:t>
            </a:r>
            <a:r>
              <a:rPr lang="es-MX" sz="714" b="1" err="1">
                <a:solidFill>
                  <a:schemeClr val="tx1"/>
                </a:solidFill>
              </a:rPr>
              <a:t>Quality</a:t>
            </a:r>
            <a:r>
              <a:rPr lang="es-MX" sz="714" b="1">
                <a:solidFill>
                  <a:schemeClr val="tx1"/>
                </a:solidFill>
              </a:rPr>
              <a:t>, </a:t>
            </a:r>
            <a:r>
              <a:rPr lang="es-MX" sz="714" b="1" err="1">
                <a:solidFill>
                  <a:schemeClr val="tx1"/>
                </a:solidFill>
              </a:rPr>
              <a:t>Metadata</a:t>
            </a:r>
            <a:r>
              <a:rPr lang="es-MX" sz="714" b="1">
                <a:solidFill>
                  <a:schemeClr val="tx1"/>
                </a:solidFill>
              </a:rPr>
              <a:t> Management and Data Security</a:t>
            </a:r>
            <a:endParaRPr lang="en-US" sz="714" b="1">
              <a:solidFill>
                <a:schemeClr val="tx1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3CC7483-3CE3-4313-AB0E-43FAE5091FB5}"/>
              </a:ext>
            </a:extLst>
          </p:cNvPr>
          <p:cNvCxnSpPr>
            <a:cxnSpLocks/>
          </p:cNvCxnSpPr>
          <p:nvPr userDrawn="1"/>
        </p:nvCxnSpPr>
        <p:spPr>
          <a:xfrm>
            <a:off x="96049" y="6170735"/>
            <a:ext cx="125195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5466BB4-3047-4B1F-B8AD-786C201F0226}"/>
              </a:ext>
            </a:extLst>
          </p:cNvPr>
          <p:cNvSpPr/>
          <p:nvPr userDrawn="1"/>
        </p:nvSpPr>
        <p:spPr>
          <a:xfrm>
            <a:off x="162440" y="6137508"/>
            <a:ext cx="799944" cy="4696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989" tIns="0" rIns="27989" rtlCol="0" anchor="ctr"/>
          <a:lstStyle/>
          <a:p>
            <a:r>
              <a:rPr lang="en-US" sz="714" b="1">
                <a:solidFill>
                  <a:schemeClr val="bg1"/>
                </a:solidFill>
              </a:rPr>
              <a:t>Data Management &amp; Security</a:t>
            </a:r>
          </a:p>
        </p:txBody>
      </p:sp>
      <p:pic>
        <p:nvPicPr>
          <p:cNvPr id="152" name="CustomIcon">
            <a:extLst>
              <a:ext uri="{FF2B5EF4-FFF2-40B4-BE49-F238E27FC236}">
                <a16:creationId xmlns:a16="http://schemas.microsoft.com/office/drawing/2014/main" id="{06A08883-C65F-4A33-B967-C360AA6A00D6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1199" y="5812172"/>
            <a:ext cx="184654" cy="180568"/>
          </a:xfrm>
          <a:prstGeom prst="rect">
            <a:avLst/>
          </a:prstGeom>
        </p:spPr>
      </p:pic>
      <p:pic>
        <p:nvPicPr>
          <p:cNvPr id="153" name="CustomIcon">
            <a:extLst>
              <a:ext uri="{FF2B5EF4-FFF2-40B4-BE49-F238E27FC236}">
                <a16:creationId xmlns:a16="http://schemas.microsoft.com/office/drawing/2014/main" id="{E69A2477-8F1D-4526-9107-5A3C9253D72D}"/>
              </a:ext>
            </a:extLst>
          </p:cNvPr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3808" y="4854187"/>
            <a:ext cx="219437" cy="214582"/>
          </a:xfrm>
          <a:prstGeom prst="rect">
            <a:avLst/>
          </a:prstGeom>
        </p:spPr>
      </p:pic>
      <p:pic>
        <p:nvPicPr>
          <p:cNvPr id="154" name="CustomIcon">
            <a:extLst>
              <a:ext uri="{FF2B5EF4-FFF2-40B4-BE49-F238E27FC236}">
                <a16:creationId xmlns:a16="http://schemas.microsoft.com/office/drawing/2014/main" id="{7DB80236-0379-4AAF-8AF5-B11EA1D6BDBE}"/>
              </a:ext>
            </a:extLst>
          </p:cNvPr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73808" y="1278867"/>
            <a:ext cx="219437" cy="214582"/>
          </a:xfrm>
          <a:prstGeom prst="rect">
            <a:avLst/>
          </a:prstGeom>
        </p:spPr>
      </p:pic>
      <p:pic>
        <p:nvPicPr>
          <p:cNvPr id="155" name="CustomIcon">
            <a:extLst>
              <a:ext uri="{FF2B5EF4-FFF2-40B4-BE49-F238E27FC236}">
                <a16:creationId xmlns:a16="http://schemas.microsoft.com/office/drawing/2014/main" id="{DC91C8CE-49D3-41AB-9520-B493DFD5C693}"/>
              </a:ext>
            </a:extLst>
          </p:cNvPr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89095" y="6255725"/>
            <a:ext cx="188860" cy="188858"/>
          </a:xfrm>
          <a:prstGeom prst="rect">
            <a:avLst/>
          </a:prstGeom>
        </p:spPr>
      </p:pic>
      <p:pic>
        <p:nvPicPr>
          <p:cNvPr id="156" name="CustomIcon">
            <a:extLst>
              <a:ext uri="{FF2B5EF4-FFF2-40B4-BE49-F238E27FC236}">
                <a16:creationId xmlns:a16="http://schemas.microsoft.com/office/drawing/2014/main" id="{C664DB07-1BFD-4FB0-A97F-C0719886343E}"/>
              </a:ext>
            </a:extLst>
          </p:cNvPr>
          <p:cNvPicPr>
            <a:picLocks noChangeAspect="1"/>
          </p:cNvPicPr>
          <p:nvPr userDrawn="1">
            <p:custDataLst>
              <p:tags r:id="rId7"/>
            </p:custDataLst>
          </p:nvPr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73808" y="3018354"/>
            <a:ext cx="219437" cy="214582"/>
          </a:xfrm>
          <a:prstGeom prst="rect">
            <a:avLst/>
          </a:prstGeom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F8CE7444-E410-4EF4-912F-7927E30C7CEE}"/>
              </a:ext>
            </a:extLst>
          </p:cNvPr>
          <p:cNvSpPr/>
          <p:nvPr userDrawn="1"/>
        </p:nvSpPr>
        <p:spPr>
          <a:xfrm>
            <a:off x="1335868" y="605393"/>
            <a:ext cx="10760083" cy="5939475"/>
          </a:xfrm>
          <a:prstGeom prst="rect">
            <a:avLst/>
          </a:prstGeom>
          <a:solidFill>
            <a:schemeClr val="bg1">
              <a:alpha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989" tIns="46649" rIns="27989" bIns="4664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714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296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688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8EFF8A2-0FB9-4B25-8B8D-49235327498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283696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8" imgW="413" imgH="416" progId="TCLayout.ActiveDocument.1">
                  <p:embed/>
                </p:oleObj>
              </mc:Choice>
              <mc:Fallback>
                <p:oleObj name="Diapositiva de think-cell" r:id="rId8" imgW="413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8EFF8A2-0FB9-4B25-8B8D-4923532749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F741700-5035-4E61-A4AC-1B3C7AE220D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rtl="0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PE" sz="2500" b="1" i="0" baseline="0">
              <a:solidFill>
                <a:schemeClr val="bg1"/>
              </a:solidFill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54736" y="182372"/>
            <a:ext cx="11082528" cy="73152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s-PE" err="1"/>
              <a:t>Click</a:t>
            </a:r>
            <a:r>
              <a:rPr lang="es-PE"/>
              <a:t> </a:t>
            </a:r>
            <a:r>
              <a:rPr lang="es-PE" err="1"/>
              <a:t>to</a:t>
            </a:r>
            <a:r>
              <a:rPr lang="es-PE"/>
              <a:t> </a:t>
            </a:r>
            <a:r>
              <a:rPr lang="es-PE" err="1"/>
              <a:t>edit</a:t>
            </a:r>
            <a:r>
              <a:rPr lang="es-PE"/>
              <a:t> Master </a:t>
            </a:r>
            <a:r>
              <a:rPr lang="es-PE" err="1"/>
              <a:t>title</a:t>
            </a:r>
            <a:r>
              <a:rPr lang="es-PE"/>
              <a:t> </a:t>
            </a:r>
            <a:r>
              <a:rPr lang="es-PE" err="1"/>
              <a:t>style</a:t>
            </a:r>
            <a:endParaRPr lang="es-PE"/>
          </a:p>
        </p:txBody>
      </p:sp>
      <p:sp>
        <p:nvSpPr>
          <p:cNvPr id="8" name="5. Source" hidden="1">
            <a:extLst>
              <a:ext uri="{FF2B5EF4-FFF2-40B4-BE49-F238E27FC236}">
                <a16:creationId xmlns:a16="http://schemas.microsoft.com/office/drawing/2014/main" id="{9238B1D6-2095-4826-AA45-9A4E6F7D1A16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5" y="6501669"/>
            <a:ext cx="7277861" cy="1231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indent="0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egoe UI" panose="020B0502040204020203" pitchFamily="34" charset="0"/>
              <a:buChar char="​"/>
              <a:defRPr lang="en-US" sz="900" dirty="0">
                <a:cs typeface="Arial" panose="020B0604020202020204" pitchFamily="34" charset="0"/>
              </a:defRPr>
            </a:lvl1pPr>
            <a:lvl2pPr marL="228600" indent="-2254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"/>
              <a:defRPr sz="1600">
                <a:cs typeface="Arial" panose="020B0604020202020204" pitchFamily="34" charset="0"/>
              </a:defRPr>
            </a:lvl2pPr>
            <a:lvl3pPr marL="515938" indent="-287338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—"/>
              <a:defRPr sz="1600">
                <a:cs typeface="Arial" panose="020B0604020202020204" pitchFamily="34" charset="0"/>
              </a:defRPr>
            </a:lvl3pPr>
            <a:lvl4pPr marL="742950" indent="-182563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»"/>
              <a:defRPr sz="1600">
                <a:cs typeface="Arial" panose="020B0604020202020204" pitchFamily="34" charset="0"/>
              </a:defRPr>
            </a:lvl4pPr>
            <a:lvl5pPr marL="914400" indent="-136525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›"/>
              <a:defRPr sz="1600">
                <a:cs typeface="Arial" panose="020B0604020202020204" pitchFamily="34" charset="0"/>
              </a:defRPr>
            </a:lvl5pPr>
            <a:lvl6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6pPr>
            <a:lvl7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7pPr>
            <a:lvl8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8pPr>
            <a:lvl9pPr marL="108585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▫"/>
              <a:defRPr sz="1600">
                <a:cs typeface="Arial" panose="020B0604020202020204" pitchFamily="34" charset="0"/>
              </a:defRPr>
            </a:lvl9pPr>
          </a:lstStyle>
          <a:p>
            <a:pPr rtl="0"/>
            <a:r>
              <a:rPr lang="es-PE" sz="800" err="1"/>
              <a:t>Source</a:t>
            </a:r>
            <a:r>
              <a:rPr lang="es-PE" sz="800"/>
              <a:t>: …</a:t>
            </a:r>
          </a:p>
        </p:txBody>
      </p:sp>
      <p:sp>
        <p:nvSpPr>
          <p:cNvPr id="10" name="1. On-page tracker">
            <a:extLst>
              <a:ext uri="{FF2B5EF4-FFF2-40B4-BE49-F238E27FC236}">
                <a16:creationId xmlns:a16="http://schemas.microsoft.com/office/drawing/2014/main" id="{A8BAFD1A-3C11-49E6-B76E-5166760AF118}"/>
              </a:ext>
            </a:extLst>
          </p:cNvPr>
          <p:cNvSpPr>
            <a:spLocks noGrp="1"/>
          </p:cNvSpPr>
          <p:nvPr>
            <p:ph type="body" sz="quarter" idx="17" hasCustomPrompt="1"/>
            <p:custDataLst>
              <p:tags r:id="rId5"/>
            </p:custDataLst>
          </p:nvPr>
        </p:nvSpPr>
        <p:spPr>
          <a:xfrm>
            <a:off x="7159752" y="78768"/>
            <a:ext cx="4480560" cy="123111"/>
          </a:xfrm>
        </p:spPr>
        <p:txBody>
          <a:bodyPr anchor="ctr" anchorCtr="0">
            <a:spAutoFit/>
          </a:bodyPr>
          <a:lstStyle>
            <a:lvl1pPr algn="r" rtl="0">
              <a:defRPr sz="800">
                <a:latin typeface="+mn-lt"/>
              </a:defRPr>
            </a:lvl1pPr>
          </a:lstStyle>
          <a:p>
            <a:pPr lvl="0"/>
            <a:r>
              <a:rPr lang="es-PE" err="1"/>
              <a:t>Chapter</a:t>
            </a:r>
            <a:r>
              <a:rPr lang="es-PE"/>
              <a:t> › </a:t>
            </a:r>
            <a:r>
              <a:rPr lang="es-PE" err="1"/>
              <a:t>Topic</a:t>
            </a:r>
            <a:endParaRPr lang="es-PE"/>
          </a:p>
        </p:txBody>
      </p:sp>
      <p:sp>
        <p:nvSpPr>
          <p:cNvPr id="12" name="3. Subtitle">
            <a:extLst>
              <a:ext uri="{FF2B5EF4-FFF2-40B4-BE49-F238E27FC236}">
                <a16:creationId xmlns:a16="http://schemas.microsoft.com/office/drawing/2014/main" id="{1EE9FF4B-7331-4DE1-A594-C0C335ED5BE5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6"/>
            </p:custDataLst>
          </p:nvPr>
        </p:nvSpPr>
        <p:spPr>
          <a:xfrm>
            <a:off x="554736" y="903861"/>
            <a:ext cx="11082528" cy="276999"/>
          </a:xfrm>
        </p:spPr>
        <p:txBody>
          <a:bodyPr anchor="ctr" anchorCtr="0"/>
          <a:lstStyle>
            <a:lvl1pPr rtl="0">
              <a:defRPr/>
            </a:lvl1pPr>
          </a:lstStyle>
          <a:p>
            <a:r>
              <a:rPr lang="es-PE" sz="1600" err="1"/>
              <a:t>Click</a:t>
            </a:r>
            <a:r>
              <a:rPr lang="es-PE" sz="1600"/>
              <a:t> </a:t>
            </a:r>
            <a:r>
              <a:rPr lang="es-PE" sz="1600" err="1"/>
              <a:t>to</a:t>
            </a:r>
            <a:r>
              <a:rPr lang="es-PE" sz="1600"/>
              <a:t> </a:t>
            </a:r>
            <a:r>
              <a:rPr lang="es-PE" sz="1600" err="1"/>
              <a:t>edit</a:t>
            </a:r>
            <a:r>
              <a:rPr lang="es-PE" sz="1600"/>
              <a:t> Master </a:t>
            </a:r>
            <a:r>
              <a:rPr lang="es-PE" sz="1600" err="1"/>
              <a:t>subtitle</a:t>
            </a:r>
            <a:r>
              <a:rPr lang="es-PE" sz="1600"/>
              <a:t> </a:t>
            </a:r>
            <a:r>
              <a:rPr lang="es-PE" sz="1600" err="1"/>
              <a:t>style</a:t>
            </a:r>
            <a:endParaRPr lang="es-PE" sz="1600"/>
          </a:p>
        </p:txBody>
      </p:sp>
    </p:spTree>
    <p:extLst>
      <p:ext uri="{BB962C8B-B14F-4D97-AF65-F5344CB8AC3E}">
        <p14:creationId xmlns:p14="http://schemas.microsoft.com/office/powerpoint/2010/main" val="37236198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5521180"/>
              </p:ext>
            </p:ext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4555813-23C1-4056-A82C-ECA4EE09A11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rtl="0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PE" sz="3265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7C797C-09E0-4702-B415-DC7ECB31012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5985" y="997226"/>
            <a:ext cx="6626016" cy="4876745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FB924BC-3D43-4053-B8E9-A99009983F09}"/>
              </a:ext>
            </a:extLst>
          </p:cNvPr>
          <p:cNvSpPr>
            <a:spLocks/>
          </p:cNvSpPr>
          <p:nvPr/>
        </p:nvSpPr>
        <p:spPr>
          <a:xfrm>
            <a:off x="0" y="1"/>
            <a:ext cx="7276872" cy="6858000"/>
          </a:xfrm>
          <a:custGeom>
            <a:avLst/>
            <a:gdLst>
              <a:gd name="connsiteX0" fmla="*/ 0 w 7131903"/>
              <a:gd name="connsiteY0" fmla="*/ 0 h 6721475"/>
              <a:gd name="connsiteX1" fmla="*/ 1888573 w 7131903"/>
              <a:gd name="connsiteY1" fmla="*/ 0 h 6721475"/>
              <a:gd name="connsiteX2" fmla="*/ 2866850 w 7131903"/>
              <a:gd name="connsiteY2" fmla="*/ 0 h 6721475"/>
              <a:gd name="connsiteX3" fmla="*/ 2870522 w 7131903"/>
              <a:gd name="connsiteY3" fmla="*/ 0 h 6721475"/>
              <a:gd name="connsiteX4" fmla="*/ 4755423 w 7131903"/>
              <a:gd name="connsiteY4" fmla="*/ 0 h 6721475"/>
              <a:gd name="connsiteX5" fmla="*/ 4759095 w 7131903"/>
              <a:gd name="connsiteY5" fmla="*/ 0 h 6721475"/>
              <a:gd name="connsiteX6" fmla="*/ 4759095 w 7131903"/>
              <a:gd name="connsiteY6" fmla="*/ 10386 h 6721475"/>
              <a:gd name="connsiteX7" fmla="*/ 7131903 w 7131903"/>
              <a:gd name="connsiteY7" fmla="*/ 6721475 h 6721475"/>
              <a:gd name="connsiteX8" fmla="*/ 5243330 w 7131903"/>
              <a:gd name="connsiteY8" fmla="*/ 6721475 h 6721475"/>
              <a:gd name="connsiteX9" fmla="*/ 1888573 w 7131903"/>
              <a:gd name="connsiteY9" fmla="*/ 6721475 h 6721475"/>
              <a:gd name="connsiteX10" fmla="*/ 0 w 7131903"/>
              <a:gd name="connsiteY10" fmla="*/ 6721475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1903" h="6721475">
                <a:moveTo>
                  <a:pt x="0" y="0"/>
                </a:moveTo>
                <a:lnTo>
                  <a:pt x="1888573" y="0"/>
                </a:lnTo>
                <a:lnTo>
                  <a:pt x="2866850" y="0"/>
                </a:lnTo>
                <a:lnTo>
                  <a:pt x="2870522" y="0"/>
                </a:lnTo>
                <a:lnTo>
                  <a:pt x="4755423" y="0"/>
                </a:lnTo>
                <a:lnTo>
                  <a:pt x="4759095" y="0"/>
                </a:lnTo>
                <a:lnTo>
                  <a:pt x="4759095" y="10386"/>
                </a:lnTo>
                <a:lnTo>
                  <a:pt x="7131903" y="6721475"/>
                </a:lnTo>
                <a:lnTo>
                  <a:pt x="5243330" y="6721475"/>
                </a:lnTo>
                <a:lnTo>
                  <a:pt x="1888573" y="6721475"/>
                </a:lnTo>
                <a:lnTo>
                  <a:pt x="0" y="672147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  <a:effectLst>
            <a:outerShdw blurRad="508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/>
            <a:endParaRPr lang="es-PE" sz="1837">
              <a:solidFill>
                <a:schemeClr val="tx1"/>
              </a:solidFill>
            </a:endParaRPr>
          </a:p>
        </p:txBody>
      </p:sp>
      <p:sp>
        <p:nvSpPr>
          <p:cNvPr id="13359" name="Freeform 525">
            <a:extLst>
              <a:ext uri="{FF2B5EF4-FFF2-40B4-BE49-F238E27FC236}">
                <a16:creationId xmlns:a16="http://schemas.microsoft.com/office/drawing/2014/main" id="{31020CF6-0AFB-420D-850D-081635436983}"/>
              </a:ext>
            </a:extLst>
          </p:cNvPr>
          <p:cNvSpPr>
            <a:spLocks/>
          </p:cNvSpPr>
          <p:nvPr/>
        </p:nvSpPr>
        <p:spPr bwMode="auto">
          <a:xfrm>
            <a:off x="3846979" y="469226"/>
            <a:ext cx="656921" cy="402361"/>
          </a:xfrm>
          <a:custGeom>
            <a:avLst/>
            <a:gdLst>
              <a:gd name="T0" fmla="*/ 0 w 80"/>
              <a:gd name="T1" fmla="*/ 35 h 49"/>
              <a:gd name="T2" fmla="*/ 50 w 80"/>
              <a:gd name="T3" fmla="*/ 0 h 49"/>
              <a:gd name="T4" fmla="*/ 80 w 80"/>
              <a:gd name="T5" fmla="*/ 49 h 49"/>
              <a:gd name="T6" fmla="*/ 0 w 80"/>
              <a:gd name="T7" fmla="*/ 35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49">
                <a:moveTo>
                  <a:pt x="0" y="35"/>
                </a:moveTo>
                <a:lnTo>
                  <a:pt x="50" y="0"/>
                </a:lnTo>
                <a:lnTo>
                  <a:pt x="80" y="49"/>
                </a:lnTo>
                <a:lnTo>
                  <a:pt x="0" y="3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pPr rtl="0" eaLnBrk="1"/>
            <a:endParaRPr lang="es-PE" sz="1837"/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auto">
          <a:xfrm>
            <a:off x="11595907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rtl="0" eaLnBrk="0" hangingPunct="1">
              <a:defRPr/>
            </a:pPr>
            <a:endParaRPr lang="es-PE" sz="1089" baseline="0" noProof="0">
              <a:solidFill>
                <a:srgbClr val="482A06"/>
              </a:solidFill>
              <a:latin typeface="+mn-lt"/>
            </a:endParaRP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gray">
          <a:xfrm>
            <a:off x="570404" y="4921473"/>
            <a:ext cx="4814938" cy="219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no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 eaLnBrk="0" hangingPunct="1">
              <a:defRPr/>
            </a:pPr>
            <a:r>
              <a:rPr lang="es-PE" sz="1428" baseline="0" noProof="0" err="1">
                <a:solidFill>
                  <a:schemeClr val="accent4"/>
                </a:solidFill>
                <a:latin typeface="+mn-lt"/>
              </a:rPr>
              <a:t>Document</a:t>
            </a:r>
            <a:r>
              <a:rPr lang="es-PE" sz="1428" baseline="0" noProof="0">
                <a:solidFill>
                  <a:schemeClr val="accent4"/>
                </a:solidFill>
                <a:latin typeface="+mn-lt"/>
              </a:rPr>
              <a:t> </a:t>
            </a:r>
            <a:r>
              <a:rPr lang="es-PE" sz="1428" baseline="0" noProof="0" err="1">
                <a:solidFill>
                  <a:schemeClr val="accent4"/>
                </a:solidFill>
                <a:latin typeface="+mn-lt"/>
              </a:rPr>
              <a:t>type</a:t>
            </a:r>
            <a:r>
              <a:rPr lang="es-PE" sz="1428" baseline="0" noProof="0">
                <a:solidFill>
                  <a:schemeClr val="accent4"/>
                </a:solidFill>
                <a:latin typeface="+mn-lt"/>
              </a:rPr>
              <a:t> | Date</a:t>
            </a:r>
          </a:p>
        </p:txBody>
      </p:sp>
      <p:sp>
        <p:nvSpPr>
          <p:cNvPr id="26" name="Disclaimer-English (United States)" hidden="1"/>
          <p:cNvSpPr>
            <a:spLocks noChangeArrowheads="1"/>
          </p:cNvSpPr>
          <p:nvPr/>
        </p:nvSpPr>
        <p:spPr bwMode="black">
          <a:xfrm>
            <a:off x="2837961" y="6381112"/>
            <a:ext cx="5224600" cy="36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1094990" rtl="0" eaLnBrk="0" hangingPunct="0"/>
            <a:r>
              <a:rPr lang="es-PE" sz="816" baseline="0">
                <a:solidFill>
                  <a:schemeClr val="bg1"/>
                </a:solidFill>
                <a:latin typeface="+mn-lt"/>
              </a:rPr>
              <a:t>CONFIDENTIAL AND PROPRIETARY</a:t>
            </a:r>
          </a:p>
          <a:p>
            <a:pPr defTabSz="1094990" rtl="0" eaLnBrk="0" hangingPunct="0"/>
            <a:r>
              <a:rPr lang="es-PE" sz="816" baseline="0" err="1">
                <a:solidFill>
                  <a:schemeClr val="bg1"/>
                </a:solidFill>
                <a:latin typeface="+mn-lt"/>
              </a:rPr>
              <a:t>Any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use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of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this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material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without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specific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permission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of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McKinsey &amp; Company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is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strictly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prohibited</a:t>
            </a:r>
            <a:endParaRPr lang="es-PE" sz="816" baseline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E23C45C-F9C3-4F73-A5F3-97FF2E183225}"/>
              </a:ext>
            </a:extLst>
          </p:cNvPr>
          <p:cNvSpPr>
            <a:spLocks/>
          </p:cNvSpPr>
          <p:nvPr/>
        </p:nvSpPr>
        <p:spPr>
          <a:xfrm>
            <a:off x="3853924" y="1"/>
            <a:ext cx="3161516" cy="2136809"/>
          </a:xfrm>
          <a:custGeom>
            <a:avLst/>
            <a:gdLst>
              <a:gd name="connsiteX0" fmla="*/ 0 w 3098533"/>
              <a:gd name="connsiteY0" fmla="*/ 0 h 2094271"/>
              <a:gd name="connsiteX1" fmla="*/ 2358072 w 3098533"/>
              <a:gd name="connsiteY1" fmla="*/ 0 h 2094271"/>
              <a:gd name="connsiteX2" fmla="*/ 3098533 w 3098533"/>
              <a:gd name="connsiteY2" fmla="*/ 2094271 h 2094271"/>
              <a:gd name="connsiteX3" fmla="*/ 740461 w 3098533"/>
              <a:gd name="connsiteY3" fmla="*/ 2094271 h 2094271"/>
              <a:gd name="connsiteX4" fmla="*/ 0 w 3098533"/>
              <a:gd name="connsiteY4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33" h="2094271">
                <a:moveTo>
                  <a:pt x="0" y="0"/>
                </a:moveTo>
                <a:lnTo>
                  <a:pt x="2358072" y="0"/>
                </a:lnTo>
                <a:lnTo>
                  <a:pt x="3098533" y="2094271"/>
                </a:lnTo>
                <a:lnTo>
                  <a:pt x="740461" y="20942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/>
            <a:endParaRPr lang="es-PE" sz="1837">
              <a:solidFill>
                <a:schemeClr val="tx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4A0DA11-94E0-4542-8DAA-020EDC8AC6C9}"/>
              </a:ext>
            </a:extLst>
          </p:cNvPr>
          <p:cNvSpPr>
            <a:spLocks/>
          </p:cNvSpPr>
          <p:nvPr/>
        </p:nvSpPr>
        <p:spPr>
          <a:xfrm>
            <a:off x="5810982" y="5521367"/>
            <a:ext cx="2874851" cy="1336633"/>
          </a:xfrm>
          <a:custGeom>
            <a:avLst/>
            <a:gdLst>
              <a:gd name="connsiteX0" fmla="*/ 0 w 2817579"/>
              <a:gd name="connsiteY0" fmla="*/ 0 h 1310024"/>
              <a:gd name="connsiteX1" fmla="*/ 2354400 w 2817579"/>
              <a:gd name="connsiteY1" fmla="*/ 0 h 1310024"/>
              <a:gd name="connsiteX2" fmla="*/ 2358072 w 2817579"/>
              <a:gd name="connsiteY2" fmla="*/ 0 h 1310024"/>
              <a:gd name="connsiteX3" fmla="*/ 2358072 w 2817579"/>
              <a:gd name="connsiteY3" fmla="*/ 10386 h 1310024"/>
              <a:gd name="connsiteX4" fmla="*/ 2817579 w 2817579"/>
              <a:gd name="connsiteY4" fmla="*/ 1310024 h 1310024"/>
              <a:gd name="connsiteX5" fmla="*/ 459508 w 2817579"/>
              <a:gd name="connsiteY5" fmla="*/ 1310024 h 1310024"/>
              <a:gd name="connsiteX6" fmla="*/ 0 w 2817579"/>
              <a:gd name="connsiteY6" fmla="*/ 10386 h 1310024"/>
              <a:gd name="connsiteX7" fmla="*/ 0 w 2817579"/>
              <a:gd name="connsiteY7" fmla="*/ 0 h 131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7579" h="1310024">
                <a:moveTo>
                  <a:pt x="0" y="0"/>
                </a:moveTo>
                <a:lnTo>
                  <a:pt x="2354400" y="0"/>
                </a:lnTo>
                <a:lnTo>
                  <a:pt x="2358072" y="0"/>
                </a:lnTo>
                <a:lnTo>
                  <a:pt x="2358072" y="10386"/>
                </a:lnTo>
                <a:lnTo>
                  <a:pt x="2817579" y="1310024"/>
                </a:lnTo>
                <a:lnTo>
                  <a:pt x="459508" y="1310024"/>
                </a:lnTo>
                <a:lnTo>
                  <a:pt x="0" y="103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  <a:effectLst>
            <a:outerShdw blurRad="50800" dist="38100" dir="189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/>
            <a:endParaRPr lang="es-PE" sz="1837">
              <a:solidFill>
                <a:schemeClr val="tx1"/>
              </a:solidFill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F27055F-8EDB-41CE-BD05-A731838DC36C}"/>
              </a:ext>
            </a:extLst>
          </p:cNvPr>
          <p:cNvSpPr>
            <a:spLocks/>
          </p:cNvSpPr>
          <p:nvPr/>
        </p:nvSpPr>
        <p:spPr bwMode="auto">
          <a:xfrm>
            <a:off x="3853923" y="754087"/>
            <a:ext cx="4844201" cy="1182440"/>
          </a:xfrm>
          <a:custGeom>
            <a:avLst/>
            <a:gdLst>
              <a:gd name="connsiteX0" fmla="*/ 0 w 4747696"/>
              <a:gd name="connsiteY0" fmla="*/ 0 h 1158901"/>
              <a:gd name="connsiteX1" fmla="*/ 4337949 w 4747696"/>
              <a:gd name="connsiteY1" fmla="*/ 0 h 1158901"/>
              <a:gd name="connsiteX2" fmla="*/ 4747696 w 4747696"/>
              <a:gd name="connsiteY2" fmla="*/ 1158901 h 1158901"/>
              <a:gd name="connsiteX3" fmla="*/ 424788 w 4747696"/>
              <a:gd name="connsiteY3" fmla="*/ 1158901 h 1158901"/>
              <a:gd name="connsiteX4" fmla="*/ 385112 w 4747696"/>
              <a:gd name="connsiteY4" fmla="*/ 1089227 h 1158901"/>
              <a:gd name="connsiteX5" fmla="*/ 0 w 4747696"/>
              <a:gd name="connsiteY5" fmla="*/ 0 h 115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47696" h="1158901">
                <a:moveTo>
                  <a:pt x="0" y="0"/>
                </a:moveTo>
                <a:lnTo>
                  <a:pt x="4337949" y="0"/>
                </a:lnTo>
                <a:lnTo>
                  <a:pt x="4747696" y="1158901"/>
                </a:lnTo>
                <a:lnTo>
                  <a:pt x="424788" y="1158901"/>
                </a:lnTo>
                <a:lnTo>
                  <a:pt x="385112" y="10892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18900000" algn="bl" rotWithShape="0">
              <a:prstClr val="black">
                <a:alpha val="10000"/>
              </a:prstClr>
            </a:outerShdw>
          </a:effectLst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  <a:noAutofit/>
          </a:bodyPr>
          <a:lstStyle/>
          <a:p>
            <a:pPr rtl="0" eaLnBrk="1"/>
            <a:endParaRPr lang="es-PE" sz="1837"/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 bwMode="gray">
          <a:xfrm>
            <a:off x="570404" y="3026696"/>
            <a:ext cx="4814938" cy="100489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rtl="0">
              <a:defRPr sz="3265" b="0" baseline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s-PE" noProof="0" err="1"/>
              <a:t>Click</a:t>
            </a:r>
            <a:r>
              <a:rPr lang="es-PE" noProof="0"/>
              <a:t> </a:t>
            </a:r>
            <a:r>
              <a:rPr lang="es-PE" noProof="0" err="1"/>
              <a:t>to</a:t>
            </a:r>
            <a:r>
              <a:rPr lang="es-PE" noProof="0"/>
              <a:t> </a:t>
            </a:r>
            <a:r>
              <a:rPr lang="es-PE" noProof="0" err="1"/>
              <a:t>edit</a:t>
            </a:r>
            <a:r>
              <a:rPr lang="es-PE" noProof="0"/>
              <a:t> Master </a:t>
            </a:r>
            <a:r>
              <a:rPr lang="es-PE" noProof="0" err="1"/>
              <a:t>title</a:t>
            </a:r>
            <a:r>
              <a:rPr lang="es-PE" noProof="0"/>
              <a:t> </a:t>
            </a:r>
            <a:r>
              <a:rPr lang="es-PE" noProof="0" err="1"/>
              <a:t>style</a:t>
            </a:r>
            <a:endParaRPr lang="es-PE" noProof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570404" y="4567884"/>
            <a:ext cx="4814938" cy="219820"/>
          </a:xfrm>
          <a:prstGeom prst="rect">
            <a:avLst/>
          </a:prstGeom>
        </p:spPr>
        <p:txBody>
          <a:bodyPr wrap="square">
            <a:noAutofit/>
          </a:bodyPr>
          <a:lstStyle>
            <a:lvl1pPr rtl="0">
              <a:defRPr sz="1428" cap="all" baseline="0">
                <a:solidFill>
                  <a:schemeClr val="accent4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s-PE" noProof="0" err="1"/>
              <a:t>Click</a:t>
            </a:r>
            <a:r>
              <a:rPr lang="es-PE" noProof="0"/>
              <a:t> </a:t>
            </a:r>
            <a:r>
              <a:rPr lang="es-PE" noProof="0" err="1"/>
              <a:t>to</a:t>
            </a:r>
            <a:r>
              <a:rPr lang="es-PE" noProof="0"/>
              <a:t> </a:t>
            </a:r>
            <a:r>
              <a:rPr lang="es-PE" noProof="0" err="1"/>
              <a:t>edit</a:t>
            </a:r>
            <a:r>
              <a:rPr lang="es-PE" noProof="0"/>
              <a:t> Master </a:t>
            </a:r>
            <a:r>
              <a:rPr lang="es-PE" noProof="0" err="1"/>
              <a:t>subtitle</a:t>
            </a:r>
            <a:r>
              <a:rPr lang="es-PE" noProof="0"/>
              <a:t> </a:t>
            </a:r>
            <a:r>
              <a:rPr lang="es-PE" noProof="0" err="1"/>
              <a:t>style</a:t>
            </a:r>
            <a:endParaRPr lang="es-PE" noProof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415401B-39C2-45BB-9B9D-112E4BAA33D4}"/>
              </a:ext>
            </a:extLst>
          </p:cNvPr>
          <p:cNvGrpSpPr/>
          <p:nvPr/>
        </p:nvGrpSpPr>
        <p:grpSpPr>
          <a:xfrm>
            <a:off x="4754601" y="922324"/>
            <a:ext cx="3165816" cy="845966"/>
            <a:chOff x="4797041" y="952089"/>
            <a:chExt cx="2281238" cy="609599"/>
          </a:xfrm>
        </p:grpSpPr>
        <p:sp>
          <p:nvSpPr>
            <p:cNvPr id="13374" name="Freeform 538">
              <a:extLst>
                <a:ext uri="{FF2B5EF4-FFF2-40B4-BE49-F238E27FC236}">
                  <a16:creationId xmlns:a16="http://schemas.microsoft.com/office/drawing/2014/main" id="{EBEA72CD-B776-4F0A-96DD-69873D503A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13375" name="Freeform 539">
              <a:extLst>
                <a:ext uri="{FF2B5EF4-FFF2-40B4-BE49-F238E27FC236}">
                  <a16:creationId xmlns:a16="http://schemas.microsoft.com/office/drawing/2014/main" id="{750C83A6-0C8D-4BCB-A31A-274FE60EAA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64" name="Freeform 540">
              <a:extLst>
                <a:ext uri="{FF2B5EF4-FFF2-40B4-BE49-F238E27FC236}">
                  <a16:creationId xmlns:a16="http://schemas.microsoft.com/office/drawing/2014/main" id="{4BA4A9B0-26CF-4C3B-BE3B-6DF501E1F4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65" name="Freeform 541">
              <a:extLst>
                <a:ext uri="{FF2B5EF4-FFF2-40B4-BE49-F238E27FC236}">
                  <a16:creationId xmlns:a16="http://schemas.microsoft.com/office/drawing/2014/main" id="{6C936F90-3F08-43B1-984D-4729BA1BEB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66" name="Freeform 542">
              <a:extLst>
                <a:ext uri="{FF2B5EF4-FFF2-40B4-BE49-F238E27FC236}">
                  <a16:creationId xmlns:a16="http://schemas.microsoft.com/office/drawing/2014/main" id="{63F96CB0-F979-4623-8ACE-3D3A66A72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67" name="Freeform 543">
              <a:extLst>
                <a:ext uri="{FF2B5EF4-FFF2-40B4-BE49-F238E27FC236}">
                  <a16:creationId xmlns:a16="http://schemas.microsoft.com/office/drawing/2014/main" id="{848233D3-EBFF-4460-9906-1947AEB68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68" name="Freeform 544">
              <a:extLst>
                <a:ext uri="{FF2B5EF4-FFF2-40B4-BE49-F238E27FC236}">
                  <a16:creationId xmlns:a16="http://schemas.microsoft.com/office/drawing/2014/main" id="{E55A3751-15A3-4DCB-8259-180644F81E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562C820-CEB3-4AFD-B479-ED0141E3E705}"/>
              </a:ext>
            </a:extLst>
          </p:cNvPr>
          <p:cNvCxnSpPr>
            <a:cxnSpLocks/>
            <a:stCxn id="117" idx="0"/>
            <a:endCxn id="117" idx="3"/>
          </p:cNvCxnSpPr>
          <p:nvPr/>
        </p:nvCxnSpPr>
        <p:spPr>
          <a:xfrm>
            <a:off x="3853923" y="754087"/>
            <a:ext cx="433423" cy="118244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FAA0926-482B-4801-9155-BC0A4B20820A}"/>
              </a:ext>
            </a:extLst>
          </p:cNvPr>
          <p:cNvCxnSpPr>
            <a:cxnSpLocks/>
            <a:endCxn id="117" idx="3"/>
          </p:cNvCxnSpPr>
          <p:nvPr/>
        </p:nvCxnSpPr>
        <p:spPr>
          <a:xfrm flipH="1">
            <a:off x="4287346" y="1936526"/>
            <a:ext cx="441077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929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17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91489992"/>
              </p:ext>
            </p:ext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4555813-23C1-4056-A82C-ECA4EE09A11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rtl="0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PE" sz="3265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5C8C78C-7F33-4A6B-87A1-75A5656AD06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639396" y="1240193"/>
            <a:ext cx="6552605" cy="4368338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FB924BC-3D43-4053-B8E9-A99009983F09}"/>
              </a:ext>
            </a:extLst>
          </p:cNvPr>
          <p:cNvSpPr>
            <a:spLocks/>
          </p:cNvSpPr>
          <p:nvPr/>
        </p:nvSpPr>
        <p:spPr>
          <a:xfrm>
            <a:off x="0" y="1"/>
            <a:ext cx="7276872" cy="6858000"/>
          </a:xfrm>
          <a:custGeom>
            <a:avLst/>
            <a:gdLst>
              <a:gd name="connsiteX0" fmla="*/ 0 w 7131903"/>
              <a:gd name="connsiteY0" fmla="*/ 0 h 6721475"/>
              <a:gd name="connsiteX1" fmla="*/ 1888573 w 7131903"/>
              <a:gd name="connsiteY1" fmla="*/ 0 h 6721475"/>
              <a:gd name="connsiteX2" fmla="*/ 2866850 w 7131903"/>
              <a:gd name="connsiteY2" fmla="*/ 0 h 6721475"/>
              <a:gd name="connsiteX3" fmla="*/ 2870522 w 7131903"/>
              <a:gd name="connsiteY3" fmla="*/ 0 h 6721475"/>
              <a:gd name="connsiteX4" fmla="*/ 4755423 w 7131903"/>
              <a:gd name="connsiteY4" fmla="*/ 0 h 6721475"/>
              <a:gd name="connsiteX5" fmla="*/ 4759095 w 7131903"/>
              <a:gd name="connsiteY5" fmla="*/ 0 h 6721475"/>
              <a:gd name="connsiteX6" fmla="*/ 4759095 w 7131903"/>
              <a:gd name="connsiteY6" fmla="*/ 10386 h 6721475"/>
              <a:gd name="connsiteX7" fmla="*/ 7131903 w 7131903"/>
              <a:gd name="connsiteY7" fmla="*/ 6721475 h 6721475"/>
              <a:gd name="connsiteX8" fmla="*/ 5243330 w 7131903"/>
              <a:gd name="connsiteY8" fmla="*/ 6721475 h 6721475"/>
              <a:gd name="connsiteX9" fmla="*/ 1888573 w 7131903"/>
              <a:gd name="connsiteY9" fmla="*/ 6721475 h 6721475"/>
              <a:gd name="connsiteX10" fmla="*/ 0 w 7131903"/>
              <a:gd name="connsiteY10" fmla="*/ 6721475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1903" h="6721475">
                <a:moveTo>
                  <a:pt x="0" y="0"/>
                </a:moveTo>
                <a:lnTo>
                  <a:pt x="1888573" y="0"/>
                </a:lnTo>
                <a:lnTo>
                  <a:pt x="2866850" y="0"/>
                </a:lnTo>
                <a:lnTo>
                  <a:pt x="2870522" y="0"/>
                </a:lnTo>
                <a:lnTo>
                  <a:pt x="4755423" y="0"/>
                </a:lnTo>
                <a:lnTo>
                  <a:pt x="4759095" y="0"/>
                </a:lnTo>
                <a:lnTo>
                  <a:pt x="4759095" y="10386"/>
                </a:lnTo>
                <a:lnTo>
                  <a:pt x="7131903" y="6721475"/>
                </a:lnTo>
                <a:lnTo>
                  <a:pt x="5243330" y="6721475"/>
                </a:lnTo>
                <a:lnTo>
                  <a:pt x="1888573" y="6721475"/>
                </a:lnTo>
                <a:lnTo>
                  <a:pt x="0" y="6721475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  <a:effectLst>
            <a:outerShdw blurRad="508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/>
            <a:endParaRPr lang="es-PE" sz="1837">
              <a:solidFill>
                <a:schemeClr val="tx1"/>
              </a:solidFill>
            </a:endParaRPr>
          </a:p>
        </p:txBody>
      </p:sp>
      <p:sp>
        <p:nvSpPr>
          <p:cNvPr id="13359" name="Freeform 525">
            <a:extLst>
              <a:ext uri="{FF2B5EF4-FFF2-40B4-BE49-F238E27FC236}">
                <a16:creationId xmlns:a16="http://schemas.microsoft.com/office/drawing/2014/main" id="{31020CF6-0AFB-420D-850D-081635436983}"/>
              </a:ext>
            </a:extLst>
          </p:cNvPr>
          <p:cNvSpPr>
            <a:spLocks/>
          </p:cNvSpPr>
          <p:nvPr/>
        </p:nvSpPr>
        <p:spPr bwMode="auto">
          <a:xfrm>
            <a:off x="3846979" y="469226"/>
            <a:ext cx="656921" cy="402361"/>
          </a:xfrm>
          <a:custGeom>
            <a:avLst/>
            <a:gdLst>
              <a:gd name="T0" fmla="*/ 0 w 80"/>
              <a:gd name="T1" fmla="*/ 35 h 49"/>
              <a:gd name="T2" fmla="*/ 50 w 80"/>
              <a:gd name="T3" fmla="*/ 0 h 49"/>
              <a:gd name="T4" fmla="*/ 80 w 80"/>
              <a:gd name="T5" fmla="*/ 49 h 49"/>
              <a:gd name="T6" fmla="*/ 0 w 80"/>
              <a:gd name="T7" fmla="*/ 35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49">
                <a:moveTo>
                  <a:pt x="0" y="35"/>
                </a:moveTo>
                <a:lnTo>
                  <a:pt x="50" y="0"/>
                </a:lnTo>
                <a:lnTo>
                  <a:pt x="80" y="49"/>
                </a:lnTo>
                <a:lnTo>
                  <a:pt x="0" y="3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pPr rtl="0" eaLnBrk="1"/>
            <a:endParaRPr lang="es-PE" sz="1837"/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auto">
          <a:xfrm>
            <a:off x="11595907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rtl="0" eaLnBrk="0" hangingPunct="1">
              <a:defRPr/>
            </a:pPr>
            <a:endParaRPr lang="es-PE" sz="1089" baseline="0" noProof="0">
              <a:solidFill>
                <a:srgbClr val="482A06"/>
              </a:solidFill>
              <a:latin typeface="+mn-lt"/>
            </a:endParaRPr>
          </a:p>
        </p:txBody>
      </p:sp>
      <p:sp>
        <p:nvSpPr>
          <p:cNvPr id="26" name="Disclaimer-English (United States)" hidden="1"/>
          <p:cNvSpPr>
            <a:spLocks noChangeArrowheads="1"/>
          </p:cNvSpPr>
          <p:nvPr/>
        </p:nvSpPr>
        <p:spPr bwMode="black">
          <a:xfrm>
            <a:off x="2837961" y="6381112"/>
            <a:ext cx="5224600" cy="36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1094990" rtl="0" eaLnBrk="0" hangingPunct="0"/>
            <a:r>
              <a:rPr lang="es-PE" sz="816" baseline="0">
                <a:solidFill>
                  <a:schemeClr val="bg1"/>
                </a:solidFill>
                <a:latin typeface="+mn-lt"/>
              </a:rPr>
              <a:t>CONFIDENTIAL AND PROPRIETARY</a:t>
            </a:r>
          </a:p>
          <a:p>
            <a:pPr defTabSz="1094990" rtl="0" eaLnBrk="0" hangingPunct="0"/>
            <a:r>
              <a:rPr lang="es-PE" sz="816" baseline="0" err="1">
                <a:solidFill>
                  <a:schemeClr val="bg1"/>
                </a:solidFill>
                <a:latin typeface="+mn-lt"/>
              </a:rPr>
              <a:t>Any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use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of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this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material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without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specific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permission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of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McKinsey &amp; Company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is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strictly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prohibited</a:t>
            </a:r>
            <a:endParaRPr lang="es-PE" sz="816" baseline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E23C45C-F9C3-4F73-A5F3-97FF2E183225}"/>
              </a:ext>
            </a:extLst>
          </p:cNvPr>
          <p:cNvSpPr>
            <a:spLocks/>
          </p:cNvSpPr>
          <p:nvPr/>
        </p:nvSpPr>
        <p:spPr>
          <a:xfrm>
            <a:off x="3853924" y="1"/>
            <a:ext cx="3161516" cy="2136809"/>
          </a:xfrm>
          <a:custGeom>
            <a:avLst/>
            <a:gdLst>
              <a:gd name="connsiteX0" fmla="*/ 0 w 3098533"/>
              <a:gd name="connsiteY0" fmla="*/ 0 h 2094271"/>
              <a:gd name="connsiteX1" fmla="*/ 2358072 w 3098533"/>
              <a:gd name="connsiteY1" fmla="*/ 0 h 2094271"/>
              <a:gd name="connsiteX2" fmla="*/ 3098533 w 3098533"/>
              <a:gd name="connsiteY2" fmla="*/ 2094271 h 2094271"/>
              <a:gd name="connsiteX3" fmla="*/ 740461 w 3098533"/>
              <a:gd name="connsiteY3" fmla="*/ 2094271 h 2094271"/>
              <a:gd name="connsiteX4" fmla="*/ 0 w 3098533"/>
              <a:gd name="connsiteY4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33" h="2094271">
                <a:moveTo>
                  <a:pt x="0" y="0"/>
                </a:moveTo>
                <a:lnTo>
                  <a:pt x="2358072" y="0"/>
                </a:lnTo>
                <a:lnTo>
                  <a:pt x="3098533" y="2094271"/>
                </a:lnTo>
                <a:lnTo>
                  <a:pt x="740461" y="20942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/>
            <a:endParaRPr lang="es-PE" sz="1837">
              <a:solidFill>
                <a:schemeClr val="tx1"/>
              </a:solidFill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 bwMode="gray">
          <a:xfrm>
            <a:off x="570404" y="3026696"/>
            <a:ext cx="4814938" cy="100489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rtl="0">
              <a:defRPr sz="3265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s-PE" noProof="0" err="1"/>
              <a:t>Click</a:t>
            </a:r>
            <a:r>
              <a:rPr lang="es-PE" noProof="0"/>
              <a:t> </a:t>
            </a:r>
            <a:r>
              <a:rPr lang="es-PE" noProof="0" err="1"/>
              <a:t>to</a:t>
            </a:r>
            <a:r>
              <a:rPr lang="es-PE" noProof="0"/>
              <a:t> </a:t>
            </a:r>
            <a:r>
              <a:rPr lang="es-PE" noProof="0" err="1"/>
              <a:t>edit</a:t>
            </a:r>
            <a:r>
              <a:rPr lang="es-PE" noProof="0"/>
              <a:t> Master </a:t>
            </a:r>
            <a:r>
              <a:rPr lang="es-PE" noProof="0" err="1"/>
              <a:t>title</a:t>
            </a:r>
            <a:r>
              <a:rPr lang="es-PE" noProof="0"/>
              <a:t> </a:t>
            </a:r>
            <a:r>
              <a:rPr lang="es-PE" noProof="0" err="1"/>
              <a:t>style</a:t>
            </a:r>
            <a:endParaRPr lang="es-PE" noProof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570404" y="4567884"/>
            <a:ext cx="4814938" cy="219820"/>
          </a:xfrm>
          <a:prstGeom prst="rect">
            <a:avLst/>
          </a:prstGeom>
        </p:spPr>
        <p:txBody>
          <a:bodyPr wrap="square">
            <a:noAutofit/>
          </a:bodyPr>
          <a:lstStyle>
            <a:lvl1pPr rtl="0">
              <a:defRPr sz="1428" cap="all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s-PE" noProof="0" err="1"/>
              <a:t>Click</a:t>
            </a:r>
            <a:r>
              <a:rPr lang="es-PE" noProof="0"/>
              <a:t> </a:t>
            </a:r>
            <a:r>
              <a:rPr lang="es-PE" noProof="0" err="1"/>
              <a:t>to</a:t>
            </a:r>
            <a:r>
              <a:rPr lang="es-PE" noProof="0"/>
              <a:t> </a:t>
            </a:r>
            <a:r>
              <a:rPr lang="es-PE" noProof="0" err="1"/>
              <a:t>edit</a:t>
            </a:r>
            <a:r>
              <a:rPr lang="es-PE" noProof="0"/>
              <a:t> Master </a:t>
            </a:r>
            <a:r>
              <a:rPr lang="es-PE" noProof="0" err="1"/>
              <a:t>subtitle</a:t>
            </a:r>
            <a:r>
              <a:rPr lang="es-PE" noProof="0"/>
              <a:t> </a:t>
            </a:r>
            <a:r>
              <a:rPr lang="es-PE" noProof="0" err="1"/>
              <a:t>style</a:t>
            </a:r>
            <a:endParaRPr lang="es-PE" noProof="0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F27055F-8EDB-41CE-BD05-A731838DC36C}"/>
              </a:ext>
            </a:extLst>
          </p:cNvPr>
          <p:cNvSpPr>
            <a:spLocks/>
          </p:cNvSpPr>
          <p:nvPr/>
        </p:nvSpPr>
        <p:spPr bwMode="auto">
          <a:xfrm>
            <a:off x="3853923" y="754087"/>
            <a:ext cx="4844201" cy="1182440"/>
          </a:xfrm>
          <a:custGeom>
            <a:avLst/>
            <a:gdLst>
              <a:gd name="connsiteX0" fmla="*/ 0 w 4747696"/>
              <a:gd name="connsiteY0" fmla="*/ 0 h 1158901"/>
              <a:gd name="connsiteX1" fmla="*/ 4337949 w 4747696"/>
              <a:gd name="connsiteY1" fmla="*/ 0 h 1158901"/>
              <a:gd name="connsiteX2" fmla="*/ 4747696 w 4747696"/>
              <a:gd name="connsiteY2" fmla="*/ 1158901 h 1158901"/>
              <a:gd name="connsiteX3" fmla="*/ 424788 w 4747696"/>
              <a:gd name="connsiteY3" fmla="*/ 1158901 h 1158901"/>
              <a:gd name="connsiteX4" fmla="*/ 385112 w 4747696"/>
              <a:gd name="connsiteY4" fmla="*/ 1089227 h 1158901"/>
              <a:gd name="connsiteX5" fmla="*/ 0 w 4747696"/>
              <a:gd name="connsiteY5" fmla="*/ 0 h 115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47696" h="1158901">
                <a:moveTo>
                  <a:pt x="0" y="0"/>
                </a:moveTo>
                <a:lnTo>
                  <a:pt x="4337949" y="0"/>
                </a:lnTo>
                <a:lnTo>
                  <a:pt x="4747696" y="1158901"/>
                </a:lnTo>
                <a:lnTo>
                  <a:pt x="424788" y="1158901"/>
                </a:lnTo>
                <a:lnTo>
                  <a:pt x="385112" y="10892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18900000" algn="bl" rotWithShape="0">
              <a:prstClr val="black">
                <a:alpha val="10000"/>
              </a:prstClr>
            </a:outerShdw>
          </a:effectLst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  <a:noAutofit/>
          </a:bodyPr>
          <a:lstStyle/>
          <a:p>
            <a:pPr rtl="0" eaLnBrk="1"/>
            <a:endParaRPr lang="es-PE" sz="1837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415401B-39C2-45BB-9B9D-112E4BAA33D4}"/>
              </a:ext>
            </a:extLst>
          </p:cNvPr>
          <p:cNvGrpSpPr/>
          <p:nvPr/>
        </p:nvGrpSpPr>
        <p:grpSpPr>
          <a:xfrm>
            <a:off x="4754601" y="922324"/>
            <a:ext cx="3165816" cy="845966"/>
            <a:chOff x="4797041" y="952089"/>
            <a:chExt cx="2281238" cy="609599"/>
          </a:xfrm>
        </p:grpSpPr>
        <p:sp>
          <p:nvSpPr>
            <p:cNvPr id="13374" name="Freeform 538">
              <a:extLst>
                <a:ext uri="{FF2B5EF4-FFF2-40B4-BE49-F238E27FC236}">
                  <a16:creationId xmlns:a16="http://schemas.microsoft.com/office/drawing/2014/main" id="{EBEA72CD-B776-4F0A-96DD-69873D503A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13375" name="Freeform 539">
              <a:extLst>
                <a:ext uri="{FF2B5EF4-FFF2-40B4-BE49-F238E27FC236}">
                  <a16:creationId xmlns:a16="http://schemas.microsoft.com/office/drawing/2014/main" id="{750C83A6-0C8D-4BCB-A31A-274FE60EAA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64" name="Freeform 540">
              <a:extLst>
                <a:ext uri="{FF2B5EF4-FFF2-40B4-BE49-F238E27FC236}">
                  <a16:creationId xmlns:a16="http://schemas.microsoft.com/office/drawing/2014/main" id="{4BA4A9B0-26CF-4C3B-BE3B-6DF501E1F4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65" name="Freeform 541">
              <a:extLst>
                <a:ext uri="{FF2B5EF4-FFF2-40B4-BE49-F238E27FC236}">
                  <a16:creationId xmlns:a16="http://schemas.microsoft.com/office/drawing/2014/main" id="{6C936F90-3F08-43B1-984D-4729BA1BEB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66" name="Freeform 542">
              <a:extLst>
                <a:ext uri="{FF2B5EF4-FFF2-40B4-BE49-F238E27FC236}">
                  <a16:creationId xmlns:a16="http://schemas.microsoft.com/office/drawing/2014/main" id="{63F96CB0-F979-4623-8ACE-3D3A66A72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67" name="Freeform 543">
              <a:extLst>
                <a:ext uri="{FF2B5EF4-FFF2-40B4-BE49-F238E27FC236}">
                  <a16:creationId xmlns:a16="http://schemas.microsoft.com/office/drawing/2014/main" id="{848233D3-EBFF-4460-9906-1947AEB68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68" name="Freeform 544">
              <a:extLst>
                <a:ext uri="{FF2B5EF4-FFF2-40B4-BE49-F238E27FC236}">
                  <a16:creationId xmlns:a16="http://schemas.microsoft.com/office/drawing/2014/main" id="{E55A3751-15A3-4DCB-8259-180644F81E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</p:grpSp>
      <p:pic>
        <p:nvPicPr>
          <p:cNvPr id="145" name="Picture 144">
            <a:extLst>
              <a:ext uri="{FF2B5EF4-FFF2-40B4-BE49-F238E27FC236}">
                <a16:creationId xmlns:a16="http://schemas.microsoft.com/office/drawing/2014/main" id="{1C1D061B-23AF-46A0-9322-57E283404A7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27845" y="0"/>
            <a:ext cx="2349744" cy="575048"/>
          </a:xfrm>
          <a:custGeom>
            <a:avLst/>
            <a:gdLst>
              <a:gd name="connsiteX0" fmla="*/ 0 w 2302933"/>
              <a:gd name="connsiteY0" fmla="*/ 0 h 563600"/>
              <a:gd name="connsiteX1" fmla="*/ 2103664 w 2302933"/>
              <a:gd name="connsiteY1" fmla="*/ 0 h 563600"/>
              <a:gd name="connsiteX2" fmla="*/ 2302933 w 2302933"/>
              <a:gd name="connsiteY2" fmla="*/ 563600 h 563600"/>
              <a:gd name="connsiteX3" fmla="*/ 199269 w 2302933"/>
              <a:gd name="connsiteY3" fmla="*/ 563600 h 563600"/>
              <a:gd name="connsiteX4" fmla="*/ 0 w 2302933"/>
              <a:gd name="connsiteY4" fmla="*/ 0 h 5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2933" h="563600">
                <a:moveTo>
                  <a:pt x="0" y="0"/>
                </a:moveTo>
                <a:lnTo>
                  <a:pt x="2103664" y="0"/>
                </a:lnTo>
                <a:lnTo>
                  <a:pt x="2302933" y="563600"/>
                </a:lnTo>
                <a:lnTo>
                  <a:pt x="199269" y="56360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29" name="LogoImage">
            <a:extLst>
              <a:ext uri="{FF2B5EF4-FFF2-40B4-BE49-F238E27FC236}">
                <a16:creationId xmlns:a16="http://schemas.microsoft.com/office/drawing/2014/main" id="{F854849A-57E5-497F-BE9B-A6CC7E47D7E7}"/>
              </a:ext>
            </a:extLst>
          </p:cNvPr>
          <p:cNvGrpSpPr/>
          <p:nvPr userDrawn="1"/>
        </p:nvGrpSpPr>
        <p:grpSpPr>
          <a:xfrm>
            <a:off x="3726338" y="5666487"/>
            <a:ext cx="3085436" cy="981221"/>
            <a:chOff x="3029003" y="258214"/>
            <a:chExt cx="1706951" cy="542847"/>
          </a:xfrm>
        </p:grpSpPr>
        <p:sp>
          <p:nvSpPr>
            <p:cNvPr id="30" name="AutoShape 3">
              <a:extLst>
                <a:ext uri="{FF2B5EF4-FFF2-40B4-BE49-F238E27FC236}">
                  <a16:creationId xmlns:a16="http://schemas.microsoft.com/office/drawing/2014/main" id="{A18BFC72-CE2B-41C8-9785-985E3BD50FE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3029003" y="258214"/>
              <a:ext cx="1706951" cy="542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rtl="0"/>
              <a:endParaRPr lang="es-PE" sz="1632">
                <a:latin typeface="Theinhardt Pan Light" panose="020B0404020101020102" pitchFamily="34" charset="0"/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78E3880A-715E-4390-B929-7CFBF8E728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29003" y="258443"/>
              <a:ext cx="1706951" cy="542618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pPr rtl="0"/>
              <a:endParaRPr lang="es-PE" sz="1632">
                <a:latin typeface="Theinhardt Pan Light" panose="020B0404020101020102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69643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2853931"/>
              </p:ext>
            </p:ext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4555813-23C1-4056-A82C-ECA4EE09A11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rtl="0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PE" sz="3265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7954" name="Picture 546" descr="https://www.bcp.com.bo/Content/images/Otros/imagen001.jpg">
            <a:extLst>
              <a:ext uri="{FF2B5EF4-FFF2-40B4-BE49-F238E27FC236}">
                <a16:creationId xmlns:a16="http://schemas.microsoft.com/office/drawing/2014/main" id="{3EA97854-121E-4682-AC9F-6396B1582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9560" y="984027"/>
            <a:ext cx="7782440" cy="488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FB924BC-3D43-4053-B8E9-A99009983F09}"/>
              </a:ext>
            </a:extLst>
          </p:cNvPr>
          <p:cNvSpPr>
            <a:spLocks/>
          </p:cNvSpPr>
          <p:nvPr/>
        </p:nvSpPr>
        <p:spPr>
          <a:xfrm>
            <a:off x="0" y="1"/>
            <a:ext cx="7276872" cy="6858000"/>
          </a:xfrm>
          <a:custGeom>
            <a:avLst/>
            <a:gdLst>
              <a:gd name="connsiteX0" fmla="*/ 0 w 7131903"/>
              <a:gd name="connsiteY0" fmla="*/ 0 h 6721475"/>
              <a:gd name="connsiteX1" fmla="*/ 1888573 w 7131903"/>
              <a:gd name="connsiteY1" fmla="*/ 0 h 6721475"/>
              <a:gd name="connsiteX2" fmla="*/ 2866850 w 7131903"/>
              <a:gd name="connsiteY2" fmla="*/ 0 h 6721475"/>
              <a:gd name="connsiteX3" fmla="*/ 2870522 w 7131903"/>
              <a:gd name="connsiteY3" fmla="*/ 0 h 6721475"/>
              <a:gd name="connsiteX4" fmla="*/ 4755423 w 7131903"/>
              <a:gd name="connsiteY4" fmla="*/ 0 h 6721475"/>
              <a:gd name="connsiteX5" fmla="*/ 4759095 w 7131903"/>
              <a:gd name="connsiteY5" fmla="*/ 0 h 6721475"/>
              <a:gd name="connsiteX6" fmla="*/ 4759095 w 7131903"/>
              <a:gd name="connsiteY6" fmla="*/ 10386 h 6721475"/>
              <a:gd name="connsiteX7" fmla="*/ 7131903 w 7131903"/>
              <a:gd name="connsiteY7" fmla="*/ 6721475 h 6721475"/>
              <a:gd name="connsiteX8" fmla="*/ 5243330 w 7131903"/>
              <a:gd name="connsiteY8" fmla="*/ 6721475 h 6721475"/>
              <a:gd name="connsiteX9" fmla="*/ 1888573 w 7131903"/>
              <a:gd name="connsiteY9" fmla="*/ 6721475 h 6721475"/>
              <a:gd name="connsiteX10" fmla="*/ 0 w 7131903"/>
              <a:gd name="connsiteY10" fmla="*/ 6721475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1903" h="6721475">
                <a:moveTo>
                  <a:pt x="0" y="0"/>
                </a:moveTo>
                <a:lnTo>
                  <a:pt x="1888573" y="0"/>
                </a:lnTo>
                <a:lnTo>
                  <a:pt x="2866850" y="0"/>
                </a:lnTo>
                <a:lnTo>
                  <a:pt x="2870522" y="0"/>
                </a:lnTo>
                <a:lnTo>
                  <a:pt x="4755423" y="0"/>
                </a:lnTo>
                <a:lnTo>
                  <a:pt x="4759095" y="0"/>
                </a:lnTo>
                <a:lnTo>
                  <a:pt x="4759095" y="10386"/>
                </a:lnTo>
                <a:lnTo>
                  <a:pt x="7131903" y="6721475"/>
                </a:lnTo>
                <a:lnTo>
                  <a:pt x="5243330" y="6721475"/>
                </a:lnTo>
                <a:lnTo>
                  <a:pt x="1888573" y="6721475"/>
                </a:lnTo>
                <a:lnTo>
                  <a:pt x="0" y="6721475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  <a:effectLst>
            <a:outerShdw blurRad="508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/>
            <a:endParaRPr lang="es-PE" sz="1837">
              <a:solidFill>
                <a:schemeClr val="tx1"/>
              </a:solidFill>
            </a:endParaRPr>
          </a:p>
        </p:txBody>
      </p:sp>
      <p:sp>
        <p:nvSpPr>
          <p:cNvPr id="13359" name="Freeform 525">
            <a:extLst>
              <a:ext uri="{FF2B5EF4-FFF2-40B4-BE49-F238E27FC236}">
                <a16:creationId xmlns:a16="http://schemas.microsoft.com/office/drawing/2014/main" id="{31020CF6-0AFB-420D-850D-081635436983}"/>
              </a:ext>
            </a:extLst>
          </p:cNvPr>
          <p:cNvSpPr>
            <a:spLocks/>
          </p:cNvSpPr>
          <p:nvPr/>
        </p:nvSpPr>
        <p:spPr bwMode="auto">
          <a:xfrm>
            <a:off x="3846979" y="469226"/>
            <a:ext cx="656921" cy="402361"/>
          </a:xfrm>
          <a:custGeom>
            <a:avLst/>
            <a:gdLst>
              <a:gd name="T0" fmla="*/ 0 w 80"/>
              <a:gd name="T1" fmla="*/ 35 h 49"/>
              <a:gd name="T2" fmla="*/ 50 w 80"/>
              <a:gd name="T3" fmla="*/ 0 h 49"/>
              <a:gd name="T4" fmla="*/ 80 w 80"/>
              <a:gd name="T5" fmla="*/ 49 h 49"/>
              <a:gd name="T6" fmla="*/ 0 w 80"/>
              <a:gd name="T7" fmla="*/ 35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49">
                <a:moveTo>
                  <a:pt x="0" y="35"/>
                </a:moveTo>
                <a:lnTo>
                  <a:pt x="50" y="0"/>
                </a:lnTo>
                <a:lnTo>
                  <a:pt x="80" y="49"/>
                </a:lnTo>
                <a:lnTo>
                  <a:pt x="0" y="3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pPr rtl="0" eaLnBrk="1"/>
            <a:endParaRPr lang="es-PE" sz="1837"/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auto">
          <a:xfrm>
            <a:off x="11595907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rtl="0" eaLnBrk="0" hangingPunct="1">
              <a:defRPr/>
            </a:pPr>
            <a:endParaRPr lang="es-PE" sz="1089" baseline="0" noProof="0">
              <a:solidFill>
                <a:srgbClr val="482A06"/>
              </a:solidFill>
              <a:latin typeface="+mn-lt"/>
            </a:endParaRP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gray">
          <a:xfrm>
            <a:off x="570404" y="4921473"/>
            <a:ext cx="4814938" cy="219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no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 eaLnBrk="0" hangingPunct="1">
              <a:defRPr/>
            </a:pPr>
            <a:r>
              <a:rPr lang="es-PE" sz="1428" baseline="0" noProof="0" err="1">
                <a:solidFill>
                  <a:schemeClr val="bg1"/>
                </a:solidFill>
                <a:latin typeface="+mn-lt"/>
              </a:rPr>
              <a:t>Document</a:t>
            </a:r>
            <a:r>
              <a:rPr lang="es-PE" sz="1428" baseline="0" noProof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1428" baseline="0" noProof="0" err="1">
                <a:solidFill>
                  <a:schemeClr val="bg1"/>
                </a:solidFill>
                <a:latin typeface="+mn-lt"/>
              </a:rPr>
              <a:t>type</a:t>
            </a:r>
            <a:r>
              <a:rPr lang="es-PE" sz="1428" baseline="0" noProof="0">
                <a:solidFill>
                  <a:schemeClr val="bg1"/>
                </a:solidFill>
                <a:latin typeface="+mn-lt"/>
              </a:rPr>
              <a:t> | Date</a:t>
            </a:r>
          </a:p>
        </p:txBody>
      </p:sp>
      <p:sp>
        <p:nvSpPr>
          <p:cNvPr id="26" name="Disclaimer-English (United States)" hidden="1"/>
          <p:cNvSpPr>
            <a:spLocks noChangeArrowheads="1"/>
          </p:cNvSpPr>
          <p:nvPr/>
        </p:nvSpPr>
        <p:spPr bwMode="black">
          <a:xfrm>
            <a:off x="2837961" y="6381112"/>
            <a:ext cx="5224600" cy="36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1094990" rtl="0" eaLnBrk="0" hangingPunct="0"/>
            <a:r>
              <a:rPr lang="es-PE" sz="816" baseline="0">
                <a:solidFill>
                  <a:schemeClr val="bg1"/>
                </a:solidFill>
                <a:latin typeface="+mn-lt"/>
              </a:rPr>
              <a:t>CONFIDENTIAL AND PROPRIETARY</a:t>
            </a:r>
          </a:p>
          <a:p>
            <a:pPr defTabSz="1094990" rtl="0" eaLnBrk="0" hangingPunct="0"/>
            <a:r>
              <a:rPr lang="es-PE" sz="816" baseline="0" err="1">
                <a:solidFill>
                  <a:schemeClr val="bg1"/>
                </a:solidFill>
                <a:latin typeface="+mn-lt"/>
              </a:rPr>
              <a:t>Any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use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of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this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material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without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specific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permission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of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McKinsey &amp; Company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is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strictly</a:t>
            </a:r>
            <a:r>
              <a:rPr lang="es-PE" sz="816" baseline="0">
                <a:solidFill>
                  <a:schemeClr val="bg1"/>
                </a:solidFill>
                <a:latin typeface="+mn-lt"/>
              </a:rPr>
              <a:t> </a:t>
            </a:r>
            <a:r>
              <a:rPr lang="es-PE" sz="816" baseline="0" err="1">
                <a:solidFill>
                  <a:schemeClr val="bg1"/>
                </a:solidFill>
                <a:latin typeface="+mn-lt"/>
              </a:rPr>
              <a:t>prohibited</a:t>
            </a:r>
            <a:endParaRPr lang="es-PE" sz="816" baseline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E23C45C-F9C3-4F73-A5F3-97FF2E183225}"/>
              </a:ext>
            </a:extLst>
          </p:cNvPr>
          <p:cNvSpPr>
            <a:spLocks/>
          </p:cNvSpPr>
          <p:nvPr/>
        </p:nvSpPr>
        <p:spPr>
          <a:xfrm>
            <a:off x="3853924" y="1"/>
            <a:ext cx="3161516" cy="2136809"/>
          </a:xfrm>
          <a:custGeom>
            <a:avLst/>
            <a:gdLst>
              <a:gd name="connsiteX0" fmla="*/ 0 w 3098533"/>
              <a:gd name="connsiteY0" fmla="*/ 0 h 2094271"/>
              <a:gd name="connsiteX1" fmla="*/ 2358072 w 3098533"/>
              <a:gd name="connsiteY1" fmla="*/ 0 h 2094271"/>
              <a:gd name="connsiteX2" fmla="*/ 3098533 w 3098533"/>
              <a:gd name="connsiteY2" fmla="*/ 2094271 h 2094271"/>
              <a:gd name="connsiteX3" fmla="*/ 740461 w 3098533"/>
              <a:gd name="connsiteY3" fmla="*/ 2094271 h 2094271"/>
              <a:gd name="connsiteX4" fmla="*/ 0 w 3098533"/>
              <a:gd name="connsiteY4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33" h="2094271">
                <a:moveTo>
                  <a:pt x="0" y="0"/>
                </a:moveTo>
                <a:lnTo>
                  <a:pt x="2358072" y="0"/>
                </a:lnTo>
                <a:lnTo>
                  <a:pt x="3098533" y="2094271"/>
                </a:lnTo>
                <a:lnTo>
                  <a:pt x="740461" y="20942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/>
            <a:endParaRPr lang="es-PE" sz="1837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68F6781-56A0-43F1-A5CE-A7A1FA08FECD}"/>
              </a:ext>
            </a:extLst>
          </p:cNvPr>
          <p:cNvSpPr>
            <a:spLocks/>
          </p:cNvSpPr>
          <p:nvPr/>
        </p:nvSpPr>
        <p:spPr>
          <a:xfrm>
            <a:off x="5549497" y="4721190"/>
            <a:ext cx="3157771" cy="2136809"/>
          </a:xfrm>
          <a:custGeom>
            <a:avLst/>
            <a:gdLst>
              <a:gd name="connsiteX0" fmla="*/ 0 w 3094862"/>
              <a:gd name="connsiteY0" fmla="*/ 0 h 2094271"/>
              <a:gd name="connsiteX1" fmla="*/ 2354400 w 3094862"/>
              <a:gd name="connsiteY1" fmla="*/ 0 h 2094271"/>
              <a:gd name="connsiteX2" fmla="*/ 2358072 w 3094862"/>
              <a:gd name="connsiteY2" fmla="*/ 0 h 2094271"/>
              <a:gd name="connsiteX3" fmla="*/ 2358072 w 3094862"/>
              <a:gd name="connsiteY3" fmla="*/ 10386 h 2094271"/>
              <a:gd name="connsiteX4" fmla="*/ 3094862 w 3094862"/>
              <a:gd name="connsiteY4" fmla="*/ 2094271 h 2094271"/>
              <a:gd name="connsiteX5" fmla="*/ 736790 w 3094862"/>
              <a:gd name="connsiteY5" fmla="*/ 2094271 h 2094271"/>
              <a:gd name="connsiteX6" fmla="*/ 0 w 3094862"/>
              <a:gd name="connsiteY6" fmla="*/ 10386 h 2094271"/>
              <a:gd name="connsiteX7" fmla="*/ 0 w 3094862"/>
              <a:gd name="connsiteY7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4862" h="2094271">
                <a:moveTo>
                  <a:pt x="0" y="0"/>
                </a:moveTo>
                <a:lnTo>
                  <a:pt x="2354400" y="0"/>
                </a:lnTo>
                <a:lnTo>
                  <a:pt x="2358072" y="0"/>
                </a:lnTo>
                <a:lnTo>
                  <a:pt x="2358072" y="10386"/>
                </a:lnTo>
                <a:lnTo>
                  <a:pt x="3094862" y="2094271"/>
                </a:lnTo>
                <a:lnTo>
                  <a:pt x="736790" y="2094271"/>
                </a:lnTo>
                <a:lnTo>
                  <a:pt x="0" y="103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  <a:effectLst>
            <a:outerShdw blurRad="50800" dist="38100" dir="189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/>
            <a:endParaRPr lang="es-PE" sz="1837">
              <a:solidFill>
                <a:schemeClr val="tx1"/>
              </a:solidFill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F27055F-8EDB-41CE-BD05-A731838DC36C}"/>
              </a:ext>
            </a:extLst>
          </p:cNvPr>
          <p:cNvSpPr>
            <a:spLocks/>
          </p:cNvSpPr>
          <p:nvPr/>
        </p:nvSpPr>
        <p:spPr bwMode="auto">
          <a:xfrm>
            <a:off x="3853923" y="754087"/>
            <a:ext cx="4844201" cy="1182440"/>
          </a:xfrm>
          <a:custGeom>
            <a:avLst/>
            <a:gdLst>
              <a:gd name="connsiteX0" fmla="*/ 0 w 4747696"/>
              <a:gd name="connsiteY0" fmla="*/ 0 h 1158901"/>
              <a:gd name="connsiteX1" fmla="*/ 4337949 w 4747696"/>
              <a:gd name="connsiteY1" fmla="*/ 0 h 1158901"/>
              <a:gd name="connsiteX2" fmla="*/ 4747696 w 4747696"/>
              <a:gd name="connsiteY2" fmla="*/ 1158901 h 1158901"/>
              <a:gd name="connsiteX3" fmla="*/ 424788 w 4747696"/>
              <a:gd name="connsiteY3" fmla="*/ 1158901 h 1158901"/>
              <a:gd name="connsiteX4" fmla="*/ 385112 w 4747696"/>
              <a:gd name="connsiteY4" fmla="*/ 1089227 h 1158901"/>
              <a:gd name="connsiteX5" fmla="*/ 0 w 4747696"/>
              <a:gd name="connsiteY5" fmla="*/ 0 h 115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47696" h="1158901">
                <a:moveTo>
                  <a:pt x="0" y="0"/>
                </a:moveTo>
                <a:lnTo>
                  <a:pt x="4337949" y="0"/>
                </a:lnTo>
                <a:lnTo>
                  <a:pt x="4747696" y="1158901"/>
                </a:lnTo>
                <a:lnTo>
                  <a:pt x="424788" y="1158901"/>
                </a:lnTo>
                <a:lnTo>
                  <a:pt x="385112" y="10892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18900000" algn="bl" rotWithShape="0">
              <a:prstClr val="black">
                <a:alpha val="10000"/>
              </a:prstClr>
            </a:outerShdw>
          </a:effectLst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  <a:noAutofit/>
          </a:bodyPr>
          <a:lstStyle/>
          <a:p>
            <a:pPr rtl="0" eaLnBrk="1"/>
            <a:endParaRPr lang="es-PE" sz="1837"/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 bwMode="gray">
          <a:xfrm>
            <a:off x="570404" y="3026696"/>
            <a:ext cx="4814938" cy="100489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rtl="0">
              <a:defRPr sz="3265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s-PE" noProof="0" err="1"/>
              <a:t>Click</a:t>
            </a:r>
            <a:r>
              <a:rPr lang="es-PE" noProof="0"/>
              <a:t> </a:t>
            </a:r>
            <a:r>
              <a:rPr lang="es-PE" noProof="0" err="1"/>
              <a:t>to</a:t>
            </a:r>
            <a:r>
              <a:rPr lang="es-PE" noProof="0"/>
              <a:t> </a:t>
            </a:r>
            <a:r>
              <a:rPr lang="es-PE" noProof="0" err="1"/>
              <a:t>edit</a:t>
            </a:r>
            <a:r>
              <a:rPr lang="es-PE" noProof="0"/>
              <a:t> Master </a:t>
            </a:r>
            <a:r>
              <a:rPr lang="es-PE" noProof="0" err="1"/>
              <a:t>title</a:t>
            </a:r>
            <a:r>
              <a:rPr lang="es-PE" noProof="0"/>
              <a:t> </a:t>
            </a:r>
            <a:r>
              <a:rPr lang="es-PE" noProof="0" err="1"/>
              <a:t>style</a:t>
            </a:r>
            <a:endParaRPr lang="es-PE" noProof="0"/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570404" y="4567884"/>
            <a:ext cx="4814938" cy="219820"/>
          </a:xfrm>
          <a:prstGeom prst="rect">
            <a:avLst/>
          </a:prstGeom>
        </p:spPr>
        <p:txBody>
          <a:bodyPr wrap="square">
            <a:noAutofit/>
          </a:bodyPr>
          <a:lstStyle>
            <a:lvl1pPr rtl="0">
              <a:defRPr sz="1428" cap="all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s-PE" noProof="0" err="1"/>
              <a:t>Click</a:t>
            </a:r>
            <a:r>
              <a:rPr lang="es-PE" noProof="0"/>
              <a:t> </a:t>
            </a:r>
            <a:r>
              <a:rPr lang="es-PE" noProof="0" err="1"/>
              <a:t>to</a:t>
            </a:r>
            <a:r>
              <a:rPr lang="es-PE" noProof="0"/>
              <a:t> </a:t>
            </a:r>
            <a:r>
              <a:rPr lang="es-PE" noProof="0" err="1"/>
              <a:t>edit</a:t>
            </a:r>
            <a:r>
              <a:rPr lang="es-PE" noProof="0"/>
              <a:t> Master </a:t>
            </a:r>
            <a:r>
              <a:rPr lang="es-PE" noProof="0" err="1"/>
              <a:t>subtitle</a:t>
            </a:r>
            <a:r>
              <a:rPr lang="es-PE" noProof="0"/>
              <a:t> </a:t>
            </a:r>
            <a:r>
              <a:rPr lang="es-PE" noProof="0" err="1"/>
              <a:t>style</a:t>
            </a:r>
            <a:endParaRPr lang="es-PE" noProof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415401B-39C2-45BB-9B9D-112E4BAA33D4}"/>
              </a:ext>
            </a:extLst>
          </p:cNvPr>
          <p:cNvGrpSpPr/>
          <p:nvPr/>
        </p:nvGrpSpPr>
        <p:grpSpPr>
          <a:xfrm>
            <a:off x="4754601" y="922324"/>
            <a:ext cx="3165816" cy="845966"/>
            <a:chOff x="4797041" y="952089"/>
            <a:chExt cx="2281238" cy="609599"/>
          </a:xfrm>
        </p:grpSpPr>
        <p:sp>
          <p:nvSpPr>
            <p:cNvPr id="13374" name="Freeform 538">
              <a:extLst>
                <a:ext uri="{FF2B5EF4-FFF2-40B4-BE49-F238E27FC236}">
                  <a16:creationId xmlns:a16="http://schemas.microsoft.com/office/drawing/2014/main" id="{EBEA72CD-B776-4F0A-96DD-69873D503A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13375" name="Freeform 539">
              <a:extLst>
                <a:ext uri="{FF2B5EF4-FFF2-40B4-BE49-F238E27FC236}">
                  <a16:creationId xmlns:a16="http://schemas.microsoft.com/office/drawing/2014/main" id="{750C83A6-0C8D-4BCB-A31A-274FE60EAA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64" name="Freeform 540">
              <a:extLst>
                <a:ext uri="{FF2B5EF4-FFF2-40B4-BE49-F238E27FC236}">
                  <a16:creationId xmlns:a16="http://schemas.microsoft.com/office/drawing/2014/main" id="{4BA4A9B0-26CF-4C3B-BE3B-6DF501E1F4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65" name="Freeform 541">
              <a:extLst>
                <a:ext uri="{FF2B5EF4-FFF2-40B4-BE49-F238E27FC236}">
                  <a16:creationId xmlns:a16="http://schemas.microsoft.com/office/drawing/2014/main" id="{6C936F90-3F08-43B1-984D-4729BA1BEB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66" name="Freeform 542">
              <a:extLst>
                <a:ext uri="{FF2B5EF4-FFF2-40B4-BE49-F238E27FC236}">
                  <a16:creationId xmlns:a16="http://schemas.microsoft.com/office/drawing/2014/main" id="{63F96CB0-F979-4623-8ACE-3D3A66A72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67" name="Freeform 543">
              <a:extLst>
                <a:ext uri="{FF2B5EF4-FFF2-40B4-BE49-F238E27FC236}">
                  <a16:creationId xmlns:a16="http://schemas.microsoft.com/office/drawing/2014/main" id="{848233D3-EBFF-4460-9906-1947AEB68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68" name="Freeform 544">
              <a:extLst>
                <a:ext uri="{FF2B5EF4-FFF2-40B4-BE49-F238E27FC236}">
                  <a16:creationId xmlns:a16="http://schemas.microsoft.com/office/drawing/2014/main" id="{E55A3751-15A3-4DCB-8259-180644F81E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</p:grpSp>
    </p:spTree>
    <p:extLst>
      <p:ext uri="{BB962C8B-B14F-4D97-AF65-F5344CB8AC3E}">
        <p14:creationId xmlns:p14="http://schemas.microsoft.com/office/powerpoint/2010/main" val="11898822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45FF4EE-C08D-4120-B5AA-B1375348D1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8890873"/>
              </p:ext>
            </p:extLst>
          </p:nvPr>
        </p:nvGraphicFramePr>
        <p:xfrm>
          <a:off x="1620" y="1620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0" imgH="371" progId="TCLayout.ActiveDocument.1">
                  <p:embed/>
                </p:oleObj>
              </mc:Choice>
              <mc:Fallback>
                <p:oleObj name="Diapositiva de think-cell" r:id="rId4" imgW="370" imgH="37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45FF4EE-C08D-4120-B5AA-B1375348D1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0" y="1620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48D8B1-87AA-4129-BBCF-ABCA62036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rtl="0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PE" sz="2653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>
            <a:lvl1pPr rtl="0">
              <a:defRPr/>
            </a:lvl1pPr>
          </a:lstStyle>
          <a:p>
            <a:r>
              <a:rPr lang="es-PE" err="1"/>
              <a:t>Click</a:t>
            </a:r>
            <a:r>
              <a:rPr lang="es-PE"/>
              <a:t> </a:t>
            </a:r>
            <a:r>
              <a:rPr lang="es-PE" err="1"/>
              <a:t>to</a:t>
            </a:r>
            <a:r>
              <a:rPr lang="es-PE"/>
              <a:t> </a:t>
            </a:r>
            <a:r>
              <a:rPr lang="es-PE" err="1"/>
              <a:t>edit</a:t>
            </a:r>
            <a:r>
              <a:rPr lang="es-PE"/>
              <a:t> Master </a:t>
            </a:r>
            <a:r>
              <a:rPr lang="es-PE" err="1"/>
              <a:t>title</a:t>
            </a:r>
            <a:r>
              <a:rPr lang="es-PE"/>
              <a:t> </a:t>
            </a:r>
            <a:r>
              <a:rPr lang="es-PE" err="1"/>
              <a:t>style</a:t>
            </a:r>
            <a:endParaRPr lang="es-PE"/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 rtl="0" eaLnBrk="1"/>
            <a:endParaRPr lang="es-PE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9188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688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2D0DCE-CDCF-4279-9C42-4592E8D9FA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4537567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86" imgH="386" progId="TCLayout.ActiveDocument.1">
                  <p:embed/>
                </p:oleObj>
              </mc:Choice>
              <mc:Fallback>
                <p:oleObj name="Diapositiva de think-cell" r:id="rId4" imgW="386" imgH="3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2D0DCE-CDCF-4279-9C42-4592E8D9F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986FA45-D44D-41E8-A2D3-E0501CF784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rtl="0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PE" sz="2653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F81ED63-EF3B-478E-A45B-E7A1E767D03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4849" y="1"/>
            <a:ext cx="1028715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F09DA5-2894-4EC1-9C90-665D9D6A5B9E}"/>
              </a:ext>
            </a:extLst>
          </p:cNvPr>
          <p:cNvSpPr>
            <a:spLocks/>
          </p:cNvSpPr>
          <p:nvPr/>
        </p:nvSpPr>
        <p:spPr>
          <a:xfrm>
            <a:off x="1" y="-1"/>
            <a:ext cx="12192000" cy="6858000"/>
          </a:xfrm>
          <a:prstGeom prst="rect">
            <a:avLst/>
          </a:prstGeom>
          <a:solidFill>
            <a:srgbClr val="F39D1D">
              <a:alpha val="6705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/>
            <a:endParaRPr lang="es-PE" sz="1837">
              <a:solidFill>
                <a:schemeClr val="tx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1A62CCF-F230-4083-B80D-8EFF998D4248}"/>
              </a:ext>
            </a:extLst>
          </p:cNvPr>
          <p:cNvSpPr>
            <a:spLocks/>
          </p:cNvSpPr>
          <p:nvPr userDrawn="1"/>
        </p:nvSpPr>
        <p:spPr>
          <a:xfrm>
            <a:off x="1" y="1"/>
            <a:ext cx="9111058" cy="6858000"/>
          </a:xfrm>
          <a:custGeom>
            <a:avLst/>
            <a:gdLst>
              <a:gd name="connsiteX0" fmla="*/ 0 w 8929549"/>
              <a:gd name="connsiteY0" fmla="*/ 0 h 6721475"/>
              <a:gd name="connsiteX1" fmla="*/ 1797646 w 8929549"/>
              <a:gd name="connsiteY1" fmla="*/ 0 h 6721475"/>
              <a:gd name="connsiteX2" fmla="*/ 1888573 w 8929549"/>
              <a:gd name="connsiteY2" fmla="*/ 0 h 6721475"/>
              <a:gd name="connsiteX3" fmla="*/ 2866850 w 8929549"/>
              <a:gd name="connsiteY3" fmla="*/ 0 h 6721475"/>
              <a:gd name="connsiteX4" fmla="*/ 2870522 w 8929549"/>
              <a:gd name="connsiteY4" fmla="*/ 0 h 6721475"/>
              <a:gd name="connsiteX5" fmla="*/ 3686219 w 8929549"/>
              <a:gd name="connsiteY5" fmla="*/ 0 h 6721475"/>
              <a:gd name="connsiteX6" fmla="*/ 4664496 w 8929549"/>
              <a:gd name="connsiteY6" fmla="*/ 0 h 6721475"/>
              <a:gd name="connsiteX7" fmla="*/ 4668168 w 8929549"/>
              <a:gd name="connsiteY7" fmla="*/ 0 h 6721475"/>
              <a:gd name="connsiteX8" fmla="*/ 4755423 w 8929549"/>
              <a:gd name="connsiteY8" fmla="*/ 0 h 6721475"/>
              <a:gd name="connsiteX9" fmla="*/ 4759095 w 8929549"/>
              <a:gd name="connsiteY9" fmla="*/ 0 h 6721475"/>
              <a:gd name="connsiteX10" fmla="*/ 6553069 w 8929549"/>
              <a:gd name="connsiteY10" fmla="*/ 0 h 6721475"/>
              <a:gd name="connsiteX11" fmla="*/ 6556741 w 8929549"/>
              <a:gd name="connsiteY11" fmla="*/ 0 h 6721475"/>
              <a:gd name="connsiteX12" fmla="*/ 6556741 w 8929549"/>
              <a:gd name="connsiteY12" fmla="*/ 10386 h 6721475"/>
              <a:gd name="connsiteX13" fmla="*/ 8929549 w 8929549"/>
              <a:gd name="connsiteY13" fmla="*/ 6721475 h 6721475"/>
              <a:gd name="connsiteX14" fmla="*/ 7131903 w 8929549"/>
              <a:gd name="connsiteY14" fmla="*/ 6721475 h 6721475"/>
              <a:gd name="connsiteX15" fmla="*/ 7040976 w 8929549"/>
              <a:gd name="connsiteY15" fmla="*/ 6721475 h 6721475"/>
              <a:gd name="connsiteX16" fmla="*/ 5243330 w 8929549"/>
              <a:gd name="connsiteY16" fmla="*/ 6721475 h 6721475"/>
              <a:gd name="connsiteX17" fmla="*/ 3686219 w 8929549"/>
              <a:gd name="connsiteY17" fmla="*/ 6721475 h 6721475"/>
              <a:gd name="connsiteX18" fmla="*/ 1888573 w 8929549"/>
              <a:gd name="connsiteY18" fmla="*/ 6721475 h 6721475"/>
              <a:gd name="connsiteX19" fmla="*/ 1797646 w 8929549"/>
              <a:gd name="connsiteY19" fmla="*/ 6721475 h 6721475"/>
              <a:gd name="connsiteX20" fmla="*/ 0 w 8929549"/>
              <a:gd name="connsiteY20" fmla="*/ 6721475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929549" h="6721475">
                <a:moveTo>
                  <a:pt x="0" y="0"/>
                </a:moveTo>
                <a:lnTo>
                  <a:pt x="1797646" y="0"/>
                </a:lnTo>
                <a:lnTo>
                  <a:pt x="1888573" y="0"/>
                </a:lnTo>
                <a:lnTo>
                  <a:pt x="2866850" y="0"/>
                </a:lnTo>
                <a:lnTo>
                  <a:pt x="2870522" y="0"/>
                </a:lnTo>
                <a:lnTo>
                  <a:pt x="3686219" y="0"/>
                </a:lnTo>
                <a:lnTo>
                  <a:pt x="4664496" y="0"/>
                </a:lnTo>
                <a:lnTo>
                  <a:pt x="4668168" y="0"/>
                </a:lnTo>
                <a:lnTo>
                  <a:pt x="4755423" y="0"/>
                </a:lnTo>
                <a:lnTo>
                  <a:pt x="4759095" y="0"/>
                </a:lnTo>
                <a:lnTo>
                  <a:pt x="6553069" y="0"/>
                </a:lnTo>
                <a:lnTo>
                  <a:pt x="6556741" y="0"/>
                </a:lnTo>
                <a:lnTo>
                  <a:pt x="6556741" y="10386"/>
                </a:lnTo>
                <a:lnTo>
                  <a:pt x="8929549" y="6721475"/>
                </a:lnTo>
                <a:lnTo>
                  <a:pt x="7131903" y="6721475"/>
                </a:lnTo>
                <a:lnTo>
                  <a:pt x="7040976" y="6721475"/>
                </a:lnTo>
                <a:lnTo>
                  <a:pt x="5243330" y="6721475"/>
                </a:lnTo>
                <a:lnTo>
                  <a:pt x="3686219" y="6721475"/>
                </a:lnTo>
                <a:lnTo>
                  <a:pt x="1888573" y="6721475"/>
                </a:lnTo>
                <a:lnTo>
                  <a:pt x="1797646" y="6721475"/>
                </a:lnTo>
                <a:lnTo>
                  <a:pt x="0" y="6721475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  <a:effectLst>
            <a:outerShdw blurRad="508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/>
            <a:endParaRPr lang="es-PE" sz="1837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>
                <a:solidFill>
                  <a:schemeClr val="tx2"/>
                </a:solidFill>
              </a:defRPr>
            </a:lvl1pPr>
          </a:lstStyle>
          <a:p>
            <a:r>
              <a:rPr lang="es-PE" err="1"/>
              <a:t>Click</a:t>
            </a:r>
            <a:r>
              <a:rPr lang="es-PE"/>
              <a:t> </a:t>
            </a:r>
            <a:r>
              <a:rPr lang="es-PE" err="1"/>
              <a:t>to</a:t>
            </a:r>
            <a:r>
              <a:rPr lang="es-PE"/>
              <a:t> </a:t>
            </a:r>
            <a:r>
              <a:rPr lang="es-PE" err="1"/>
              <a:t>edit</a:t>
            </a:r>
            <a:r>
              <a:rPr lang="es-PE"/>
              <a:t> Master </a:t>
            </a:r>
            <a:r>
              <a:rPr lang="es-PE" err="1"/>
              <a:t>title</a:t>
            </a:r>
            <a:r>
              <a:rPr lang="es-PE"/>
              <a:t> </a:t>
            </a:r>
            <a:r>
              <a:rPr lang="es-PE" err="1"/>
              <a:t>style</a:t>
            </a:r>
            <a:endParaRPr lang="es-PE"/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 rtl="0" eaLnBrk="1"/>
            <a:endParaRPr lang="es-PE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45B3C1C9-164C-45D0-AE40-099216F858A4}"/>
              </a:ext>
            </a:extLst>
          </p:cNvPr>
          <p:cNvSpPr txBox="1">
            <a:spLocks/>
          </p:cNvSpPr>
          <p:nvPr/>
        </p:nvSpPr>
        <p:spPr bwMode="gray">
          <a:xfrm>
            <a:off x="11652053" y="6628438"/>
            <a:ext cx="184346" cy="12554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 rtl="0"/>
            <a:fld id="{42C328C1-A84F-4A39-A664-DBA00541A8C6}" type="slidenum">
              <a:rPr lang="es-PE" sz="816" smtClean="0">
                <a:solidFill>
                  <a:schemeClr val="bg1"/>
                </a:solidFill>
              </a:rPr>
              <a:pPr lvl="0" rtl="0"/>
              <a:t>‹Nº›</a:t>
            </a:fld>
            <a:endParaRPr lang="es-PE" sz="816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091C01-859B-4D5E-A46D-7F6F795C667F}"/>
              </a:ext>
            </a:extLst>
          </p:cNvPr>
          <p:cNvGrpSpPr/>
          <p:nvPr/>
        </p:nvGrpSpPr>
        <p:grpSpPr>
          <a:xfrm>
            <a:off x="10829030" y="6608570"/>
            <a:ext cx="618531" cy="165283"/>
            <a:chOff x="4797041" y="952089"/>
            <a:chExt cx="2281238" cy="609599"/>
          </a:xfrm>
          <a:solidFill>
            <a:schemeClr val="bg1"/>
          </a:solidFill>
        </p:grpSpPr>
        <p:sp>
          <p:nvSpPr>
            <p:cNvPr id="14" name="Freeform 538">
              <a:extLst>
                <a:ext uri="{FF2B5EF4-FFF2-40B4-BE49-F238E27FC236}">
                  <a16:creationId xmlns:a16="http://schemas.microsoft.com/office/drawing/2014/main" id="{1EEA9E48-40F1-4821-856D-CFC901698D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15" name="Freeform 539">
              <a:extLst>
                <a:ext uri="{FF2B5EF4-FFF2-40B4-BE49-F238E27FC236}">
                  <a16:creationId xmlns:a16="http://schemas.microsoft.com/office/drawing/2014/main" id="{1BC14002-6AC7-43A0-B8FC-6FDAA1EF5D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16" name="Freeform 540">
              <a:extLst>
                <a:ext uri="{FF2B5EF4-FFF2-40B4-BE49-F238E27FC236}">
                  <a16:creationId xmlns:a16="http://schemas.microsoft.com/office/drawing/2014/main" id="{CE175A35-FD80-4EAC-B7C8-A2B57FC263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17" name="Freeform 541">
              <a:extLst>
                <a:ext uri="{FF2B5EF4-FFF2-40B4-BE49-F238E27FC236}">
                  <a16:creationId xmlns:a16="http://schemas.microsoft.com/office/drawing/2014/main" id="{6AD157DA-7E3C-4887-BCF8-2390422DB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18" name="Freeform 542">
              <a:extLst>
                <a:ext uri="{FF2B5EF4-FFF2-40B4-BE49-F238E27FC236}">
                  <a16:creationId xmlns:a16="http://schemas.microsoft.com/office/drawing/2014/main" id="{0AC7FD69-DF48-4BE9-830A-FAECD1F40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19" name="Freeform 543">
              <a:extLst>
                <a:ext uri="{FF2B5EF4-FFF2-40B4-BE49-F238E27FC236}">
                  <a16:creationId xmlns:a16="http://schemas.microsoft.com/office/drawing/2014/main" id="{C3320177-C075-41D2-8D4D-084DB9CC0E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20" name="Freeform 544">
              <a:extLst>
                <a:ext uri="{FF2B5EF4-FFF2-40B4-BE49-F238E27FC236}">
                  <a16:creationId xmlns:a16="http://schemas.microsoft.com/office/drawing/2014/main" id="{9965B84C-9390-47C0-9D84-BE84FD66F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2E4C0F-B532-4C36-8D02-51D33DE6C75D}"/>
              </a:ext>
            </a:extLst>
          </p:cNvPr>
          <p:cNvCxnSpPr>
            <a:cxnSpLocks/>
          </p:cNvCxnSpPr>
          <p:nvPr/>
        </p:nvCxnSpPr>
        <p:spPr>
          <a:xfrm>
            <a:off x="11495662" y="6560370"/>
            <a:ext cx="105233" cy="2976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CCCC03-A808-48EC-A7E1-59D7CD8E471A}"/>
              </a:ext>
            </a:extLst>
          </p:cNvPr>
          <p:cNvCxnSpPr>
            <a:cxnSpLocks/>
          </p:cNvCxnSpPr>
          <p:nvPr/>
        </p:nvCxnSpPr>
        <p:spPr>
          <a:xfrm>
            <a:off x="11495662" y="6560370"/>
            <a:ext cx="3351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7431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08">
          <p15:clr>
            <a:srgbClr val="000000"/>
          </p15:clr>
        </p15:guide>
        <p15:guide id="2" orient="horz" pos="570">
          <p15:clr>
            <a:srgbClr val="000000"/>
          </p15:clr>
        </p15:guide>
        <p15:guide id="3" orient="horz" pos="3912">
          <p15:clr>
            <a:srgbClr val="000000"/>
          </p15:clr>
        </p15:guide>
        <p15:guide id="4" pos="96">
          <p15:clr>
            <a:srgbClr val="00000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2D0DCE-CDCF-4279-9C42-4592E8D9FA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40027816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86" imgH="386" progId="TCLayout.ActiveDocument.1">
                  <p:embed/>
                </p:oleObj>
              </mc:Choice>
              <mc:Fallback>
                <p:oleObj name="Diapositiva de think-cell" r:id="rId4" imgW="386" imgH="3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2D0DCE-CDCF-4279-9C42-4592E8D9F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986FA45-D44D-41E8-A2D3-E0501CF784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rtl="0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s-PE" sz="2653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F81ED63-EF3B-478E-A45B-E7A1E767D0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3939" y="1"/>
            <a:ext cx="7838062" cy="685800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AA7070E-4118-4494-BAD2-8DBA04DB9A84}"/>
              </a:ext>
            </a:extLst>
          </p:cNvPr>
          <p:cNvSpPr>
            <a:spLocks/>
          </p:cNvSpPr>
          <p:nvPr/>
        </p:nvSpPr>
        <p:spPr>
          <a:xfrm>
            <a:off x="0" y="1"/>
            <a:ext cx="6840595" cy="6858000"/>
          </a:xfrm>
          <a:custGeom>
            <a:avLst/>
            <a:gdLst>
              <a:gd name="connsiteX0" fmla="*/ 0 w 6704318"/>
              <a:gd name="connsiteY0" fmla="*/ 0 h 6721475"/>
              <a:gd name="connsiteX1" fmla="*/ 641619 w 6704318"/>
              <a:gd name="connsiteY1" fmla="*/ 0 h 6721475"/>
              <a:gd name="connsiteX2" fmla="*/ 645291 w 6704318"/>
              <a:gd name="connsiteY2" fmla="*/ 0 h 6721475"/>
              <a:gd name="connsiteX3" fmla="*/ 1460988 w 6704318"/>
              <a:gd name="connsiteY3" fmla="*/ 0 h 6721475"/>
              <a:gd name="connsiteX4" fmla="*/ 2439265 w 6704318"/>
              <a:gd name="connsiteY4" fmla="*/ 0 h 6721475"/>
              <a:gd name="connsiteX5" fmla="*/ 2442937 w 6704318"/>
              <a:gd name="connsiteY5" fmla="*/ 0 h 6721475"/>
              <a:gd name="connsiteX6" fmla="*/ 2530192 w 6704318"/>
              <a:gd name="connsiteY6" fmla="*/ 0 h 6721475"/>
              <a:gd name="connsiteX7" fmla="*/ 2533864 w 6704318"/>
              <a:gd name="connsiteY7" fmla="*/ 0 h 6721475"/>
              <a:gd name="connsiteX8" fmla="*/ 4327838 w 6704318"/>
              <a:gd name="connsiteY8" fmla="*/ 0 h 6721475"/>
              <a:gd name="connsiteX9" fmla="*/ 4331510 w 6704318"/>
              <a:gd name="connsiteY9" fmla="*/ 0 h 6721475"/>
              <a:gd name="connsiteX10" fmla="*/ 4331510 w 6704318"/>
              <a:gd name="connsiteY10" fmla="*/ 10386 h 6721475"/>
              <a:gd name="connsiteX11" fmla="*/ 6704318 w 6704318"/>
              <a:gd name="connsiteY11" fmla="*/ 6721475 h 6721475"/>
              <a:gd name="connsiteX12" fmla="*/ 4906672 w 6704318"/>
              <a:gd name="connsiteY12" fmla="*/ 6721475 h 6721475"/>
              <a:gd name="connsiteX13" fmla="*/ 4815745 w 6704318"/>
              <a:gd name="connsiteY13" fmla="*/ 6721475 h 6721475"/>
              <a:gd name="connsiteX14" fmla="*/ 3018099 w 6704318"/>
              <a:gd name="connsiteY14" fmla="*/ 6721475 h 6721475"/>
              <a:gd name="connsiteX15" fmla="*/ 1460988 w 6704318"/>
              <a:gd name="connsiteY15" fmla="*/ 6721475 h 6721475"/>
              <a:gd name="connsiteX16" fmla="*/ 0 w 6704318"/>
              <a:gd name="connsiteY16" fmla="*/ 6721475 h 6721475"/>
              <a:gd name="connsiteX17" fmla="*/ 0 w 6704318"/>
              <a:gd name="connsiteY17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04318" h="6721475">
                <a:moveTo>
                  <a:pt x="0" y="0"/>
                </a:moveTo>
                <a:lnTo>
                  <a:pt x="641619" y="0"/>
                </a:lnTo>
                <a:lnTo>
                  <a:pt x="645291" y="0"/>
                </a:lnTo>
                <a:lnTo>
                  <a:pt x="1460988" y="0"/>
                </a:lnTo>
                <a:lnTo>
                  <a:pt x="2439265" y="0"/>
                </a:lnTo>
                <a:lnTo>
                  <a:pt x="2442937" y="0"/>
                </a:lnTo>
                <a:lnTo>
                  <a:pt x="2530192" y="0"/>
                </a:lnTo>
                <a:lnTo>
                  <a:pt x="2533864" y="0"/>
                </a:lnTo>
                <a:lnTo>
                  <a:pt x="4327838" y="0"/>
                </a:lnTo>
                <a:lnTo>
                  <a:pt x="4331510" y="0"/>
                </a:lnTo>
                <a:lnTo>
                  <a:pt x="4331510" y="10386"/>
                </a:lnTo>
                <a:lnTo>
                  <a:pt x="6704318" y="6721475"/>
                </a:lnTo>
                <a:lnTo>
                  <a:pt x="4906672" y="6721475"/>
                </a:lnTo>
                <a:lnTo>
                  <a:pt x="4815745" y="6721475"/>
                </a:lnTo>
                <a:lnTo>
                  <a:pt x="3018099" y="6721475"/>
                </a:lnTo>
                <a:lnTo>
                  <a:pt x="1460988" y="6721475"/>
                </a:lnTo>
                <a:lnTo>
                  <a:pt x="0" y="672147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  <a:effectLst>
            <a:outerShdw blurRad="508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/>
            <a:endParaRPr lang="es-PE" sz="1837">
              <a:solidFill>
                <a:schemeClr val="tx1"/>
              </a:solidFill>
            </a:endParaRP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 rtl="0" eaLnBrk="1"/>
            <a:endParaRPr lang="es-PE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9B9250-2837-42B9-9997-131808FF9503}"/>
              </a:ext>
            </a:extLst>
          </p:cNvPr>
          <p:cNvGrpSpPr/>
          <p:nvPr/>
        </p:nvGrpSpPr>
        <p:grpSpPr>
          <a:xfrm>
            <a:off x="832779" y="2903658"/>
            <a:ext cx="3931927" cy="1050685"/>
            <a:chOff x="4797041" y="952089"/>
            <a:chExt cx="2281238" cy="609599"/>
          </a:xfrm>
        </p:grpSpPr>
        <p:sp>
          <p:nvSpPr>
            <p:cNvPr id="26" name="Freeform 538">
              <a:extLst>
                <a:ext uri="{FF2B5EF4-FFF2-40B4-BE49-F238E27FC236}">
                  <a16:creationId xmlns:a16="http://schemas.microsoft.com/office/drawing/2014/main" id="{B867A878-913F-47AE-A151-F55FDEC1EA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27" name="Freeform 539">
              <a:extLst>
                <a:ext uri="{FF2B5EF4-FFF2-40B4-BE49-F238E27FC236}">
                  <a16:creationId xmlns:a16="http://schemas.microsoft.com/office/drawing/2014/main" id="{3DC3CB76-26C6-4631-8C62-ABD7B3B492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28" name="Freeform 540">
              <a:extLst>
                <a:ext uri="{FF2B5EF4-FFF2-40B4-BE49-F238E27FC236}">
                  <a16:creationId xmlns:a16="http://schemas.microsoft.com/office/drawing/2014/main" id="{5675BF14-7787-4D15-A2C4-5109E68B23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29" name="Freeform 541">
              <a:extLst>
                <a:ext uri="{FF2B5EF4-FFF2-40B4-BE49-F238E27FC236}">
                  <a16:creationId xmlns:a16="http://schemas.microsoft.com/office/drawing/2014/main" id="{549D4A3B-82C1-4AB5-ABB1-FF74D0CBC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30" name="Freeform 542">
              <a:extLst>
                <a:ext uri="{FF2B5EF4-FFF2-40B4-BE49-F238E27FC236}">
                  <a16:creationId xmlns:a16="http://schemas.microsoft.com/office/drawing/2014/main" id="{F4D1B063-2152-4213-ADC9-D6DC3545B7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31" name="Freeform 543">
              <a:extLst>
                <a:ext uri="{FF2B5EF4-FFF2-40B4-BE49-F238E27FC236}">
                  <a16:creationId xmlns:a16="http://schemas.microsoft.com/office/drawing/2014/main" id="{4C30F9F3-CAD7-45C3-83CF-A1E156B006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32" name="Freeform 544">
              <a:extLst>
                <a:ext uri="{FF2B5EF4-FFF2-40B4-BE49-F238E27FC236}">
                  <a16:creationId xmlns:a16="http://schemas.microsoft.com/office/drawing/2014/main" id="{CAFE6CEB-1DB4-4EAF-9377-14E5BA42C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</p:grpSp>
    </p:spTree>
    <p:extLst>
      <p:ext uri="{BB962C8B-B14F-4D97-AF65-F5344CB8AC3E}">
        <p14:creationId xmlns:p14="http://schemas.microsoft.com/office/powerpoint/2010/main" val="1487112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08">
          <p15:clr>
            <a:srgbClr val="000000"/>
          </p15:clr>
        </p15:guide>
        <p15:guide id="2" orient="horz" pos="570">
          <p15:clr>
            <a:srgbClr val="000000"/>
          </p15:clr>
        </p15:guide>
        <p15:guide id="3" orient="horz" pos="3912">
          <p15:clr>
            <a:srgbClr val="000000"/>
          </p15:clr>
        </p15:guide>
        <p15:guide id="4" pos="96">
          <p15:clr>
            <a:srgbClr val="00000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o 2" hidden="1">
            <a:extLst>
              <a:ext uri="{FF2B5EF4-FFF2-40B4-BE49-F238E27FC236}">
                <a16:creationId xmlns:a16="http://schemas.microsoft.com/office/drawing/2014/main" id="{F3AF7B21-9942-476F-B1D9-19DCD666DC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19427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7" imgW="480" imgH="481" progId="TCLayout.ActiveDocument.1">
                  <p:embed/>
                </p:oleObj>
              </mc:Choice>
              <mc:Fallback>
                <p:oleObj name="Diapositiva de think-cell" r:id="rId7" imgW="480" imgH="481" progId="TCLayout.ActiveDocument.1">
                  <p:embed/>
                  <p:pic>
                    <p:nvPicPr>
                      <p:cNvPr id="3" name="Objeto 2" hidden="1">
                        <a:extLst>
                          <a:ext uri="{FF2B5EF4-FFF2-40B4-BE49-F238E27FC236}">
                            <a16:creationId xmlns:a16="http://schemas.microsoft.com/office/drawing/2014/main" id="{F3AF7B21-9942-476F-B1D9-19DCD666DC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LogoText">
            <a:extLst>
              <a:ext uri="{FF2B5EF4-FFF2-40B4-BE49-F238E27FC236}">
                <a16:creationId xmlns:a16="http://schemas.microsoft.com/office/drawing/2014/main" id="{92A63429-03F1-4595-BAE1-A5F5E74A0DF2}"/>
              </a:ext>
            </a:extLst>
          </p:cNvPr>
          <p:cNvSpPr txBox="1"/>
          <p:nvPr userDrawn="1">
            <p:custDataLst>
              <p:tags r:id="rId2"/>
            </p:custDataLst>
          </p:nvPr>
        </p:nvSpPr>
        <p:spPr bwMode="black">
          <a:xfrm>
            <a:off x="10130972" y="6496569"/>
            <a:ext cx="1157995" cy="14131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3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5942"/>
            <a:ext cx="325501" cy="1413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1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s-PE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1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PE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894B01F2-0F20-4749-9B38-DFD772EED8DC}"/>
              </a:ext>
            </a:extLst>
          </p:cNvPr>
          <p:cNvSpPr>
            <a:spLocks noGrp="1"/>
          </p:cNvSpPr>
          <p:nvPr>
            <p:ph sz="quarter" idx="15" hasCustomPrompt="1"/>
            <p:custDataLst>
              <p:tags r:id="rId4"/>
            </p:custDataLst>
          </p:nvPr>
        </p:nvSpPr>
        <p:spPr>
          <a:xfrm>
            <a:off x="7159753" y="89320"/>
            <a:ext cx="4480560" cy="123111"/>
          </a:xfrm>
        </p:spPr>
        <p:txBody>
          <a:bodyPr anchor="ctr" anchorCtr="0">
            <a:spAutoFit/>
          </a:bodyPr>
          <a:lstStyle>
            <a:lvl1pPr algn="r" rtl="0"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s-PE" err="1"/>
              <a:t>Chapter</a:t>
            </a:r>
            <a:r>
              <a:rPr lang="es-PE"/>
              <a:t> › </a:t>
            </a:r>
            <a:r>
              <a:rPr lang="es-PE" err="1"/>
              <a:t>Topic</a:t>
            </a:r>
            <a:endParaRPr lang="es-PE"/>
          </a:p>
        </p:txBody>
      </p:sp>
      <p:sp>
        <p:nvSpPr>
          <p:cNvPr id="2" name="5. Source" hidden="1">
            <a:extLst>
              <a:ext uri="{FF2B5EF4-FFF2-40B4-BE49-F238E27FC236}">
                <a16:creationId xmlns:a16="http://schemas.microsoft.com/office/drawing/2014/main" id="{B7A51059-AF5B-44C9-972A-04EB79BED86F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7" y="6501670"/>
            <a:ext cx="7277861" cy="141312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l" rtl="0">
              <a:spcBef>
                <a:spcPts val="300"/>
              </a:spcBef>
              <a:spcAft>
                <a:spcPts val="300"/>
              </a:spcAft>
              <a:buNone/>
            </a:pPr>
            <a:r>
              <a:rPr lang="es-PE" sz="900" err="1"/>
              <a:t>Source</a:t>
            </a:r>
            <a:r>
              <a:rPr lang="es-PE" sz="900"/>
              <a:t>: ...</a:t>
            </a:r>
          </a:p>
        </p:txBody>
      </p:sp>
    </p:spTree>
    <p:extLst>
      <p:ext uri="{BB962C8B-B14F-4D97-AF65-F5344CB8AC3E}">
        <p14:creationId xmlns:p14="http://schemas.microsoft.com/office/powerpoint/2010/main" val="4435169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59D2F65B-4DB5-4770-A7E4-1482FEF7814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628297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15" imgW="480" imgH="481" progId="TCLayout.ActiveDocument.1">
                  <p:embed/>
                </p:oleObj>
              </mc:Choice>
              <mc:Fallback>
                <p:oleObj name="Diapositiva de think-cell" r:id="rId15" imgW="480" imgH="481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59D2F65B-4DB5-4770-A7E4-1482FEF781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2. Slide Title">
            <a:extLst>
              <a:ext uri="{FF2B5EF4-FFF2-40B4-BE49-F238E27FC236}">
                <a16:creationId xmlns:a16="http://schemas.microsoft.com/office/drawing/2014/main" id="{0415F114-7B0E-43F2-8881-F0D9FB2A643B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4736" y="172213"/>
            <a:ext cx="6967728" cy="73152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s-PE" err="1"/>
              <a:t>Click</a:t>
            </a:r>
            <a:r>
              <a:rPr lang="es-PE"/>
              <a:t> </a:t>
            </a:r>
            <a:r>
              <a:rPr lang="es-PE" err="1"/>
              <a:t>to</a:t>
            </a:r>
            <a:r>
              <a:rPr lang="es-PE"/>
              <a:t> </a:t>
            </a:r>
            <a:r>
              <a:rPr lang="es-PE" err="1"/>
              <a:t>edit</a:t>
            </a:r>
            <a:r>
              <a:rPr lang="es-PE"/>
              <a:t> Master </a:t>
            </a:r>
            <a:r>
              <a:rPr lang="es-PE" err="1"/>
              <a:t>title</a:t>
            </a:r>
            <a:r>
              <a:rPr lang="es-PE"/>
              <a:t> </a:t>
            </a:r>
            <a:r>
              <a:rPr lang="es-PE" err="1"/>
              <a:t>style</a:t>
            </a:r>
            <a:endParaRPr lang="es-PE"/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3"/>
            </p:custDataLst>
          </p:nvPr>
        </p:nvSpPr>
        <p:spPr bwMode="ltGray">
          <a:xfrm>
            <a:off x="7830313" y="1"/>
            <a:ext cx="436168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PE" sz="160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AEC46ACE-42CD-4304-9E51-86DBC38CA4EB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 bwMode="black">
          <a:xfrm>
            <a:off x="10130972" y="6496569"/>
            <a:ext cx="1157995" cy="14131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3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5942"/>
            <a:ext cx="325501" cy="1413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1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s-PE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1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PE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2" name="BottomLineRight">
            <a:extLst>
              <a:ext uri="{FF2B5EF4-FFF2-40B4-BE49-F238E27FC236}">
                <a16:creationId xmlns:a16="http://schemas.microsoft.com/office/drawing/2014/main" id="{6425396B-5490-4E4D-8EA4-E4AB4F98BF62}"/>
              </a:ext>
            </a:extLst>
          </p:cNvPr>
          <p:cNvCxnSpPr/>
          <p:nvPr userDrawn="1">
            <p:custDataLst>
              <p:tags r:id="rId6"/>
            </p:custDataLst>
          </p:nvPr>
        </p:nvCxnSpPr>
        <p:spPr>
          <a:xfrm>
            <a:off x="8173372" y="6453769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BottomLineLeft">
            <a:extLst>
              <a:ext uri="{FF2B5EF4-FFF2-40B4-BE49-F238E27FC236}">
                <a16:creationId xmlns:a16="http://schemas.microsoft.com/office/drawing/2014/main" id="{570396F1-4249-402C-975E-F70778173C25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554736" y="6453769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TopLineRight">
            <a:extLst>
              <a:ext uri="{FF2B5EF4-FFF2-40B4-BE49-F238E27FC236}">
                <a16:creationId xmlns:a16="http://schemas.microsoft.com/office/drawing/2014/main" id="{C5BD98EE-C09E-457E-A028-EBE485145AA3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8173372" y="1181906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TopLineLeft">
            <a:extLst>
              <a:ext uri="{FF2B5EF4-FFF2-40B4-BE49-F238E27FC236}">
                <a16:creationId xmlns:a16="http://schemas.microsoft.com/office/drawing/2014/main" id="{47D3FB95-30DE-4983-B5AE-01B80542C0DD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554736" y="1181906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8D646E-BD43-4948-96FE-F798F0E18D71}"/>
              </a:ext>
            </a:extLst>
          </p:cNvPr>
          <p:cNvCxnSpPr/>
          <p:nvPr userDrawn="1">
            <p:custDataLst>
              <p:tags r:id="rId10"/>
            </p:custDataLst>
          </p:nvPr>
        </p:nvCxnSpPr>
        <p:spPr>
          <a:xfrm>
            <a:off x="554736" y="1181906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3. Subtitle">
            <a:extLst>
              <a:ext uri="{FF2B5EF4-FFF2-40B4-BE49-F238E27FC236}">
                <a16:creationId xmlns:a16="http://schemas.microsoft.com/office/drawing/2014/main" id="{712BED6B-950C-4FB8-AEE1-14FA61D013FF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11"/>
            </p:custDataLst>
          </p:nvPr>
        </p:nvSpPr>
        <p:spPr>
          <a:xfrm>
            <a:off x="554736" y="884726"/>
            <a:ext cx="6967728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 rtl="0">
              <a:buNone/>
              <a:defRPr sz="1800" b="0">
                <a:solidFill>
                  <a:schemeClr val="tx1"/>
                </a:solidFill>
              </a:defRPr>
            </a:lvl1pPr>
            <a:lvl2pPr marL="457198" indent="0" algn="ctr">
              <a:buNone/>
              <a:defRPr sz="2000"/>
            </a:lvl2pPr>
            <a:lvl3pPr marL="914396" indent="0" algn="ctr">
              <a:buNone/>
              <a:defRPr sz="1800"/>
            </a:lvl3pPr>
            <a:lvl4pPr marL="1371594" indent="0" algn="ctr">
              <a:buNone/>
              <a:defRPr sz="1600"/>
            </a:lvl4pPr>
            <a:lvl5pPr marL="1828793" indent="0" algn="ctr">
              <a:buNone/>
              <a:defRPr sz="1600"/>
            </a:lvl5pPr>
            <a:lvl6pPr marL="2285991" indent="0" algn="ctr">
              <a:buNone/>
              <a:defRPr sz="1600"/>
            </a:lvl6pPr>
            <a:lvl7pPr marL="2743189" indent="0" algn="ctr">
              <a:buNone/>
              <a:defRPr sz="1600"/>
            </a:lvl7pPr>
            <a:lvl8pPr marL="3200387" indent="0" algn="ctr">
              <a:buNone/>
              <a:defRPr sz="1600"/>
            </a:lvl8pPr>
            <a:lvl9pPr marL="3657586" indent="0" algn="ctr">
              <a:buNone/>
              <a:defRPr sz="1600"/>
            </a:lvl9pPr>
          </a:lstStyle>
          <a:p>
            <a:r>
              <a:rPr lang="es-PE" err="1"/>
              <a:t>Click</a:t>
            </a:r>
            <a:r>
              <a:rPr lang="es-PE"/>
              <a:t> </a:t>
            </a:r>
            <a:r>
              <a:rPr lang="es-PE" err="1"/>
              <a:t>to</a:t>
            </a:r>
            <a:r>
              <a:rPr lang="es-PE"/>
              <a:t> </a:t>
            </a:r>
            <a:r>
              <a:rPr lang="es-PE" err="1"/>
              <a:t>edit</a:t>
            </a:r>
            <a:r>
              <a:rPr lang="es-PE"/>
              <a:t> Master </a:t>
            </a:r>
            <a:r>
              <a:rPr lang="es-PE" err="1"/>
              <a:t>subtitle</a:t>
            </a:r>
            <a:r>
              <a:rPr lang="es-PE"/>
              <a:t> </a:t>
            </a:r>
            <a:r>
              <a:rPr lang="es-PE" err="1"/>
              <a:t>style</a:t>
            </a:r>
            <a:endParaRPr lang="es-PE"/>
          </a:p>
        </p:txBody>
      </p:sp>
      <p:sp>
        <p:nvSpPr>
          <p:cNvPr id="14" name="1. On-page tracker">
            <a:extLst>
              <a:ext uri="{FF2B5EF4-FFF2-40B4-BE49-F238E27FC236}">
                <a16:creationId xmlns:a16="http://schemas.microsoft.com/office/drawing/2014/main" id="{EAFF7AB7-0AA5-45CA-B768-743633E9C28B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12"/>
            </p:custDataLst>
          </p:nvPr>
        </p:nvSpPr>
        <p:spPr>
          <a:xfrm>
            <a:off x="8173371" y="88483"/>
            <a:ext cx="3466941" cy="123111"/>
          </a:xfrm>
        </p:spPr>
        <p:txBody>
          <a:bodyPr vert="horz" wrap="square" lIns="0" tIns="0" rIns="0" bIns="0" rtlCol="0" anchor="ctr" anchorCtr="0">
            <a:spAutoFit/>
          </a:bodyPr>
          <a:lstStyle>
            <a:lvl1pPr algn="r" rtl="0">
              <a:defRPr lang="en-US" sz="800" dirty="0"/>
            </a:lvl1pPr>
          </a:lstStyle>
          <a:p>
            <a:pPr lvl="0" algn="r"/>
            <a:r>
              <a:rPr lang="es-PE" err="1"/>
              <a:t>Chapter</a:t>
            </a:r>
            <a:r>
              <a:rPr lang="es-PE"/>
              <a:t> › </a:t>
            </a:r>
            <a:r>
              <a:rPr lang="es-PE" err="1"/>
              <a:t>Topic</a:t>
            </a:r>
            <a:endParaRPr lang="es-PE"/>
          </a:p>
        </p:txBody>
      </p:sp>
      <p:sp>
        <p:nvSpPr>
          <p:cNvPr id="2" name="5. Source" hidden="1">
            <a:extLst>
              <a:ext uri="{FF2B5EF4-FFF2-40B4-BE49-F238E27FC236}">
                <a16:creationId xmlns:a16="http://schemas.microsoft.com/office/drawing/2014/main" id="{6A430C8A-E3B1-4D61-BEBE-3203872E20E8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554737" y="6501670"/>
            <a:ext cx="7275576" cy="141312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l" rtl="0">
              <a:spcBef>
                <a:spcPts val="300"/>
              </a:spcBef>
              <a:spcAft>
                <a:spcPts val="300"/>
              </a:spcAft>
              <a:buNone/>
            </a:pPr>
            <a:r>
              <a:rPr lang="es-PE" sz="900" err="1"/>
              <a:t>Source</a:t>
            </a:r>
            <a:r>
              <a:rPr lang="es-PE" sz="900"/>
              <a:t>: ...</a:t>
            </a:r>
          </a:p>
        </p:txBody>
      </p:sp>
    </p:spTree>
    <p:extLst>
      <p:ext uri="{BB962C8B-B14F-4D97-AF65-F5344CB8AC3E}">
        <p14:creationId xmlns:p14="http://schemas.microsoft.com/office/powerpoint/2010/main" val="12074050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 hidden="1">
            <a:extLst>
              <a:ext uri="{FF2B5EF4-FFF2-40B4-BE49-F238E27FC236}">
                <a16:creationId xmlns:a16="http://schemas.microsoft.com/office/drawing/2014/main" id="{122C15CC-DD71-4586-9B5B-C9128E59F5A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027668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8" imgW="480" imgH="481" progId="TCLayout.ActiveDocument.1">
                  <p:embed/>
                </p:oleObj>
              </mc:Choice>
              <mc:Fallback>
                <p:oleObj name="Diapositiva de think-cell" r:id="rId8" imgW="480" imgH="481" progId="TCLayout.ActiveDocument.1">
                  <p:embed/>
                  <p:pic>
                    <p:nvPicPr>
                      <p:cNvPr id="5" name="Objeto 4" hidden="1">
                        <a:extLst>
                          <a:ext uri="{FF2B5EF4-FFF2-40B4-BE49-F238E27FC236}">
                            <a16:creationId xmlns:a16="http://schemas.microsoft.com/office/drawing/2014/main" id="{122C15CC-DD71-4586-9B5B-C9128E59F5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4737" y="172213"/>
            <a:ext cx="11082528" cy="73152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s-PE" err="1"/>
              <a:t>Click</a:t>
            </a:r>
            <a:r>
              <a:rPr lang="es-PE"/>
              <a:t> </a:t>
            </a:r>
            <a:r>
              <a:rPr lang="es-PE" err="1"/>
              <a:t>to</a:t>
            </a:r>
            <a:r>
              <a:rPr lang="es-PE"/>
              <a:t> </a:t>
            </a:r>
            <a:r>
              <a:rPr lang="es-PE" err="1"/>
              <a:t>edit</a:t>
            </a:r>
            <a:r>
              <a:rPr lang="es-PE"/>
              <a:t> Master </a:t>
            </a:r>
            <a:r>
              <a:rPr lang="es-PE" err="1"/>
              <a:t>title</a:t>
            </a:r>
            <a:r>
              <a:rPr lang="es-PE"/>
              <a:t> </a:t>
            </a:r>
            <a:r>
              <a:rPr lang="es-PE" err="1"/>
              <a:t>style</a:t>
            </a:r>
            <a:endParaRPr lang="es-PE"/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554737" y="915504"/>
            <a:ext cx="11082528" cy="246221"/>
          </a:xfrm>
        </p:spPr>
        <p:txBody>
          <a:bodyPr wrap="square" anchor="b">
            <a:spAutoFit/>
          </a:bodyPr>
          <a:lstStyle>
            <a:lvl1pPr marL="0" indent="0" algn="l" rtl="0">
              <a:buNone/>
              <a:defRPr sz="1600" b="0">
                <a:solidFill>
                  <a:schemeClr val="tx1"/>
                </a:solidFill>
              </a:defRPr>
            </a:lvl1pPr>
            <a:lvl2pPr marL="457198" indent="0" algn="ctr">
              <a:buNone/>
              <a:defRPr sz="2000"/>
            </a:lvl2pPr>
            <a:lvl3pPr marL="914396" indent="0" algn="ctr">
              <a:buNone/>
              <a:defRPr sz="1800"/>
            </a:lvl3pPr>
            <a:lvl4pPr marL="1371594" indent="0" algn="ctr">
              <a:buNone/>
              <a:defRPr sz="1600"/>
            </a:lvl4pPr>
            <a:lvl5pPr marL="1828793" indent="0" algn="ctr">
              <a:buNone/>
              <a:defRPr sz="1600"/>
            </a:lvl5pPr>
            <a:lvl6pPr marL="2285991" indent="0" algn="ctr">
              <a:buNone/>
              <a:defRPr sz="1600"/>
            </a:lvl6pPr>
            <a:lvl7pPr marL="2743189" indent="0" algn="ctr">
              <a:buNone/>
              <a:defRPr sz="1600"/>
            </a:lvl7pPr>
            <a:lvl8pPr marL="3200387" indent="0" algn="ctr">
              <a:buNone/>
              <a:defRPr sz="1600"/>
            </a:lvl8pPr>
            <a:lvl9pPr marL="3657586" indent="0" algn="ctr">
              <a:buNone/>
              <a:defRPr sz="1600"/>
            </a:lvl9pPr>
          </a:lstStyle>
          <a:p>
            <a:r>
              <a:rPr lang="es-PE" err="1"/>
              <a:t>Click</a:t>
            </a:r>
            <a:r>
              <a:rPr lang="es-PE"/>
              <a:t> </a:t>
            </a:r>
            <a:r>
              <a:rPr lang="es-PE" err="1"/>
              <a:t>to</a:t>
            </a:r>
            <a:r>
              <a:rPr lang="es-PE"/>
              <a:t> </a:t>
            </a:r>
            <a:r>
              <a:rPr lang="es-PE" err="1"/>
              <a:t>edit</a:t>
            </a:r>
            <a:r>
              <a:rPr lang="es-PE"/>
              <a:t> Master </a:t>
            </a:r>
            <a:r>
              <a:rPr lang="es-PE" err="1"/>
              <a:t>subtitle</a:t>
            </a:r>
            <a:r>
              <a:rPr lang="es-PE"/>
              <a:t> </a:t>
            </a:r>
            <a:r>
              <a:rPr lang="es-PE" err="1"/>
              <a:t>style</a:t>
            </a:r>
            <a:endParaRPr lang="es-PE"/>
          </a:p>
        </p:txBody>
      </p:sp>
      <p:sp>
        <p:nvSpPr>
          <p:cNvPr id="3" name="1. On-page tracker">
            <a:extLst>
              <a:ext uri="{FF2B5EF4-FFF2-40B4-BE49-F238E27FC236}">
                <a16:creationId xmlns:a16="http://schemas.microsoft.com/office/drawing/2014/main" id="{BECE6BCA-B393-4492-91E9-DA14BD6787F1}"/>
              </a:ext>
            </a:extLst>
          </p:cNvPr>
          <p:cNvSpPr>
            <a:spLocks noGrp="1"/>
          </p:cNvSpPr>
          <p:nvPr>
            <p:ph sz="quarter" idx="15" hasCustomPrompt="1"/>
            <p:custDataLst>
              <p:tags r:id="rId4"/>
            </p:custDataLst>
          </p:nvPr>
        </p:nvSpPr>
        <p:spPr>
          <a:xfrm>
            <a:off x="7159753" y="89320"/>
            <a:ext cx="4480560" cy="123111"/>
          </a:xfrm>
        </p:spPr>
        <p:txBody>
          <a:bodyPr anchor="ctr" anchorCtr="0">
            <a:spAutoFit/>
          </a:bodyPr>
          <a:lstStyle>
            <a:lvl1pPr algn="r" rtl="0"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s-PE" err="1"/>
              <a:t>Chapter</a:t>
            </a:r>
            <a:r>
              <a:rPr lang="es-PE"/>
              <a:t> › </a:t>
            </a:r>
            <a:r>
              <a:rPr lang="es-PE" err="1"/>
              <a:t>Topic</a:t>
            </a:r>
            <a:endParaRPr lang="es-PE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black">
          <a:xfrm>
            <a:off x="11312525" y="6495942"/>
            <a:ext cx="325501" cy="1413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1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s-PE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1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PE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5. Source" hidden="1">
            <a:extLst>
              <a:ext uri="{FF2B5EF4-FFF2-40B4-BE49-F238E27FC236}">
                <a16:creationId xmlns:a16="http://schemas.microsoft.com/office/drawing/2014/main" id="{E224189E-EF1A-4089-81EC-A18BAC8894F5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7" y="6501670"/>
            <a:ext cx="7277861" cy="141312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l" rtl="0">
              <a:spcBef>
                <a:spcPts val="300"/>
              </a:spcBef>
              <a:spcAft>
                <a:spcPts val="300"/>
              </a:spcAft>
              <a:buNone/>
            </a:pPr>
            <a:r>
              <a:rPr lang="es-PE" sz="900" err="1"/>
              <a:t>Source</a:t>
            </a:r>
            <a:r>
              <a:rPr lang="es-PE" sz="900"/>
              <a:t>: ...</a:t>
            </a:r>
          </a:p>
        </p:txBody>
      </p:sp>
    </p:spTree>
    <p:extLst>
      <p:ext uri="{BB962C8B-B14F-4D97-AF65-F5344CB8AC3E}">
        <p14:creationId xmlns:p14="http://schemas.microsoft.com/office/powerpoint/2010/main" val="2521926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2D0DCE-CDCF-4279-9C42-4592E8D9FA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86" imgH="386" progId="TCLayout.ActiveDocument.1">
                  <p:embed/>
                </p:oleObj>
              </mc:Choice>
              <mc:Fallback>
                <p:oleObj name="Diapositiva de think-cell" r:id="rId4" imgW="386" imgH="3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2D0DCE-CDCF-4279-9C42-4592E8D9F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986FA45-D44D-41E8-A2D3-E0501CF784A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653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/>
            <a:endParaRPr lang="en-US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45B3C1C9-164C-45D0-AE40-099216F858A4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652053" y="6627163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US" sz="816" smtClean="0">
                <a:solidFill>
                  <a:schemeClr val="bg1"/>
                </a:solidFill>
              </a:rPr>
              <a:pPr lvl="0"/>
              <a:t>‹Nº›</a:t>
            </a:fld>
            <a:endParaRPr lang="en-US" sz="816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091C01-859B-4D5E-A46D-7F6F795C667F}"/>
              </a:ext>
            </a:extLst>
          </p:cNvPr>
          <p:cNvGrpSpPr/>
          <p:nvPr userDrawn="1"/>
        </p:nvGrpSpPr>
        <p:grpSpPr>
          <a:xfrm>
            <a:off x="10829030" y="6608570"/>
            <a:ext cx="618531" cy="165283"/>
            <a:chOff x="4797041" y="952089"/>
            <a:chExt cx="2281238" cy="609599"/>
          </a:xfrm>
          <a:solidFill>
            <a:schemeClr val="bg1"/>
          </a:solidFill>
        </p:grpSpPr>
        <p:sp>
          <p:nvSpPr>
            <p:cNvPr id="14" name="Freeform 538">
              <a:extLst>
                <a:ext uri="{FF2B5EF4-FFF2-40B4-BE49-F238E27FC236}">
                  <a16:creationId xmlns:a16="http://schemas.microsoft.com/office/drawing/2014/main" id="{1EEA9E48-40F1-4821-856D-CFC901698D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7"/>
            </a:p>
          </p:txBody>
        </p:sp>
        <p:sp>
          <p:nvSpPr>
            <p:cNvPr id="15" name="Freeform 539">
              <a:extLst>
                <a:ext uri="{FF2B5EF4-FFF2-40B4-BE49-F238E27FC236}">
                  <a16:creationId xmlns:a16="http://schemas.microsoft.com/office/drawing/2014/main" id="{1BC14002-6AC7-43A0-B8FC-6FDAA1EF5D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7"/>
            </a:p>
          </p:txBody>
        </p:sp>
        <p:sp>
          <p:nvSpPr>
            <p:cNvPr id="16" name="Freeform 540">
              <a:extLst>
                <a:ext uri="{FF2B5EF4-FFF2-40B4-BE49-F238E27FC236}">
                  <a16:creationId xmlns:a16="http://schemas.microsoft.com/office/drawing/2014/main" id="{CE175A35-FD80-4EAC-B7C8-A2B57FC263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7"/>
            </a:p>
          </p:txBody>
        </p:sp>
        <p:sp>
          <p:nvSpPr>
            <p:cNvPr id="17" name="Freeform 541">
              <a:extLst>
                <a:ext uri="{FF2B5EF4-FFF2-40B4-BE49-F238E27FC236}">
                  <a16:creationId xmlns:a16="http://schemas.microsoft.com/office/drawing/2014/main" id="{6AD157DA-7E3C-4887-BCF8-2390422DB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7"/>
            </a:p>
          </p:txBody>
        </p:sp>
        <p:sp>
          <p:nvSpPr>
            <p:cNvPr id="18" name="Freeform 542">
              <a:extLst>
                <a:ext uri="{FF2B5EF4-FFF2-40B4-BE49-F238E27FC236}">
                  <a16:creationId xmlns:a16="http://schemas.microsoft.com/office/drawing/2014/main" id="{0AC7FD69-DF48-4BE9-830A-FAECD1F40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7"/>
            </a:p>
          </p:txBody>
        </p:sp>
        <p:sp>
          <p:nvSpPr>
            <p:cNvPr id="19" name="Freeform 543">
              <a:extLst>
                <a:ext uri="{FF2B5EF4-FFF2-40B4-BE49-F238E27FC236}">
                  <a16:creationId xmlns:a16="http://schemas.microsoft.com/office/drawing/2014/main" id="{C3320177-C075-41D2-8D4D-084DB9CC0E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7"/>
            </a:p>
          </p:txBody>
        </p:sp>
        <p:sp>
          <p:nvSpPr>
            <p:cNvPr id="20" name="Freeform 544">
              <a:extLst>
                <a:ext uri="{FF2B5EF4-FFF2-40B4-BE49-F238E27FC236}">
                  <a16:creationId xmlns:a16="http://schemas.microsoft.com/office/drawing/2014/main" id="{9965B84C-9390-47C0-9D84-BE84FD66F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7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2E4C0F-B532-4C36-8D02-51D33DE6C75D}"/>
              </a:ext>
            </a:extLst>
          </p:cNvPr>
          <p:cNvCxnSpPr>
            <a:cxnSpLocks/>
          </p:cNvCxnSpPr>
          <p:nvPr userDrawn="1"/>
        </p:nvCxnSpPr>
        <p:spPr>
          <a:xfrm>
            <a:off x="11495662" y="6560370"/>
            <a:ext cx="105233" cy="2976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CCCC03-A808-48EC-A7E1-59D7CD8E471A}"/>
              </a:ext>
            </a:extLst>
          </p:cNvPr>
          <p:cNvCxnSpPr>
            <a:cxnSpLocks/>
          </p:cNvCxnSpPr>
          <p:nvPr userDrawn="1"/>
        </p:nvCxnSpPr>
        <p:spPr>
          <a:xfrm>
            <a:off x="11495662" y="6560370"/>
            <a:ext cx="3351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D0878D9-AF89-42B7-B2AE-2BD4EBCEACE6}"/>
              </a:ext>
            </a:extLst>
          </p:cNvPr>
          <p:cNvSpPr/>
          <p:nvPr userDrawn="1"/>
        </p:nvSpPr>
        <p:spPr>
          <a:xfrm>
            <a:off x="6958798" y="1"/>
            <a:ext cx="5233204" cy="6858000"/>
          </a:xfrm>
          <a:custGeom>
            <a:avLst/>
            <a:gdLst>
              <a:gd name="connsiteX0" fmla="*/ 0 w 5128949"/>
              <a:gd name="connsiteY0" fmla="*/ 0 h 6721475"/>
              <a:gd name="connsiteX1" fmla="*/ 5128949 w 5128949"/>
              <a:gd name="connsiteY1" fmla="*/ 0 h 6721475"/>
              <a:gd name="connsiteX2" fmla="*/ 5128949 w 5128949"/>
              <a:gd name="connsiteY2" fmla="*/ 6721475 h 6721475"/>
              <a:gd name="connsiteX3" fmla="*/ 1680369 w 5128949"/>
              <a:gd name="connsiteY3" fmla="*/ 6721475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8949" h="6721475">
                <a:moveTo>
                  <a:pt x="0" y="0"/>
                </a:moveTo>
                <a:lnTo>
                  <a:pt x="5128949" y="0"/>
                </a:lnTo>
                <a:lnTo>
                  <a:pt x="5128949" y="6721475"/>
                </a:lnTo>
                <a:lnTo>
                  <a:pt x="1680369" y="6721475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A9512AA-A957-4E8D-A5AF-15DB96A0106C}"/>
              </a:ext>
            </a:extLst>
          </p:cNvPr>
          <p:cNvSpPr/>
          <p:nvPr userDrawn="1"/>
        </p:nvSpPr>
        <p:spPr>
          <a:xfrm>
            <a:off x="6835694" y="0"/>
            <a:ext cx="1414404" cy="4891609"/>
          </a:xfrm>
          <a:custGeom>
            <a:avLst/>
            <a:gdLst>
              <a:gd name="connsiteX0" fmla="*/ 0 w 1386226"/>
              <a:gd name="connsiteY0" fmla="*/ 0 h 4794230"/>
              <a:gd name="connsiteX1" fmla="*/ 199397 w 1386226"/>
              <a:gd name="connsiteY1" fmla="*/ 0 h 4794230"/>
              <a:gd name="connsiteX2" fmla="*/ 1386226 w 1386226"/>
              <a:gd name="connsiteY2" fmla="*/ 4747313 h 4794230"/>
              <a:gd name="connsiteX3" fmla="*/ 1198558 w 1386226"/>
              <a:gd name="connsiteY3" fmla="*/ 4794230 h 4794230"/>
              <a:gd name="connsiteX4" fmla="*/ 0 w 1386226"/>
              <a:gd name="connsiteY4" fmla="*/ 0 h 4794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6226" h="4794230">
                <a:moveTo>
                  <a:pt x="0" y="0"/>
                </a:moveTo>
                <a:lnTo>
                  <a:pt x="199397" y="0"/>
                </a:lnTo>
                <a:lnTo>
                  <a:pt x="1386226" y="4747313"/>
                </a:lnTo>
                <a:lnTo>
                  <a:pt x="1198558" y="479423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8987151-B686-4946-8481-EB1B3544EE05}"/>
              </a:ext>
            </a:extLst>
          </p:cNvPr>
          <p:cNvSpPr/>
          <p:nvPr userDrawn="1"/>
        </p:nvSpPr>
        <p:spPr>
          <a:xfrm>
            <a:off x="6668465" y="2"/>
            <a:ext cx="984417" cy="3574759"/>
          </a:xfrm>
          <a:custGeom>
            <a:avLst/>
            <a:gdLst>
              <a:gd name="connsiteX0" fmla="*/ 0 w 964806"/>
              <a:gd name="connsiteY0" fmla="*/ 0 h 3503595"/>
              <a:gd name="connsiteX1" fmla="*/ 88907 w 964806"/>
              <a:gd name="connsiteY1" fmla="*/ 0 h 3503595"/>
              <a:gd name="connsiteX2" fmla="*/ 964806 w 964806"/>
              <a:gd name="connsiteY2" fmla="*/ 3503595 h 3503595"/>
              <a:gd name="connsiteX3" fmla="*/ 875899 w 964806"/>
              <a:gd name="connsiteY3" fmla="*/ 3503595 h 3503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4806" h="3503595">
                <a:moveTo>
                  <a:pt x="0" y="0"/>
                </a:moveTo>
                <a:lnTo>
                  <a:pt x="88907" y="0"/>
                </a:lnTo>
                <a:lnTo>
                  <a:pt x="964806" y="3503595"/>
                </a:lnTo>
                <a:lnTo>
                  <a:pt x="875899" y="3503595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195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08">
          <p15:clr>
            <a:srgbClr val="000000"/>
          </p15:clr>
        </p15:guide>
        <p15:guide id="2" orient="horz" pos="570">
          <p15:clr>
            <a:srgbClr val="000000"/>
          </p15:clr>
        </p15:guide>
        <p15:guide id="3" orient="horz" pos="3912">
          <p15:clr>
            <a:srgbClr val="000000"/>
          </p15:clr>
        </p15:guide>
        <p15:guide id="4" pos="96">
          <p15:clr>
            <a:srgbClr val="00000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A805E1DA-4069-47D0-B491-4A6C76425BD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05608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" imgW="480" imgH="481" progId="TCLayout.ActiveDocument.1">
                  <p:embed/>
                </p:oleObj>
              </mc:Choice>
              <mc:Fallback>
                <p:oleObj name="Diapositiva de think-cell" r:id="rId3" imgW="480" imgH="481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A805E1DA-4069-47D0-B491-4A6C76425B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69350BFF-AC2A-4A78-9C8B-1F586F898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s-PE" err="1"/>
              <a:t>Click</a:t>
            </a:r>
            <a:r>
              <a:rPr lang="es-PE"/>
              <a:t> </a:t>
            </a:r>
            <a:r>
              <a:rPr lang="es-PE" err="1"/>
              <a:t>to</a:t>
            </a:r>
            <a:r>
              <a:rPr lang="es-PE"/>
              <a:t> </a:t>
            </a:r>
            <a:r>
              <a:rPr lang="es-PE" err="1"/>
              <a:t>edit</a:t>
            </a:r>
            <a:r>
              <a:rPr lang="es-PE"/>
              <a:t> Master </a:t>
            </a:r>
            <a:r>
              <a:rPr lang="es-PE" err="1"/>
              <a:t>title</a:t>
            </a:r>
            <a:r>
              <a:rPr lang="es-PE"/>
              <a:t> </a:t>
            </a:r>
            <a:r>
              <a:rPr lang="es-PE" err="1"/>
              <a:t>style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576923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 hidden="1">
            <a:extLst>
              <a:ext uri="{FF2B5EF4-FFF2-40B4-BE49-F238E27FC236}">
                <a16:creationId xmlns:a16="http://schemas.microsoft.com/office/drawing/2014/main" id="{E49B486C-CC28-4F9B-AA9E-938CFB0B68C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01793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8" imgW="480" imgH="481" progId="TCLayout.ActiveDocument.1">
                  <p:embed/>
                </p:oleObj>
              </mc:Choice>
              <mc:Fallback>
                <p:oleObj name="Diapositiva de think-cell" r:id="rId8" imgW="480" imgH="481" progId="TCLayout.ActiveDocument.1">
                  <p:embed/>
                  <p:pic>
                    <p:nvPicPr>
                      <p:cNvPr id="4" name="Objeto 3" hidden="1">
                        <a:extLst>
                          <a:ext uri="{FF2B5EF4-FFF2-40B4-BE49-F238E27FC236}">
                            <a16:creationId xmlns:a16="http://schemas.microsoft.com/office/drawing/2014/main" id="{E49B486C-CC28-4F9B-AA9E-938CFB0B68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54736" y="172212"/>
            <a:ext cx="11082528" cy="73152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s-PE" err="1"/>
              <a:t>Click</a:t>
            </a:r>
            <a:r>
              <a:rPr lang="es-PE"/>
              <a:t> </a:t>
            </a:r>
            <a:r>
              <a:rPr lang="es-PE" err="1"/>
              <a:t>to</a:t>
            </a:r>
            <a:r>
              <a:rPr lang="es-PE"/>
              <a:t> </a:t>
            </a:r>
            <a:r>
              <a:rPr lang="es-PE" err="1"/>
              <a:t>edit</a:t>
            </a:r>
            <a:r>
              <a:rPr lang="es-PE"/>
              <a:t> Master </a:t>
            </a:r>
            <a:r>
              <a:rPr lang="es-PE" err="1"/>
              <a:t>title</a:t>
            </a:r>
            <a:r>
              <a:rPr lang="es-PE"/>
              <a:t> </a:t>
            </a:r>
            <a:r>
              <a:rPr lang="es-PE" err="1"/>
              <a:t>style</a:t>
            </a:r>
            <a:endParaRPr lang="es-PE"/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554736" y="884725"/>
            <a:ext cx="11082528" cy="276999"/>
          </a:xfrm>
        </p:spPr>
        <p:txBody>
          <a:bodyPr wrap="square">
            <a:noAutofit/>
          </a:bodyPr>
          <a:lstStyle>
            <a:lvl1pPr marL="0" indent="0" algn="l" rtl="0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PE" err="1"/>
              <a:t>Click</a:t>
            </a:r>
            <a:r>
              <a:rPr lang="es-PE"/>
              <a:t> </a:t>
            </a:r>
            <a:r>
              <a:rPr lang="es-PE" err="1"/>
              <a:t>to</a:t>
            </a:r>
            <a:r>
              <a:rPr lang="es-PE"/>
              <a:t> </a:t>
            </a:r>
            <a:r>
              <a:rPr lang="es-PE" err="1"/>
              <a:t>edit</a:t>
            </a:r>
            <a:r>
              <a:rPr lang="es-PE"/>
              <a:t> Master </a:t>
            </a:r>
            <a:r>
              <a:rPr lang="es-PE" err="1"/>
              <a:t>subtitle</a:t>
            </a:r>
            <a:r>
              <a:rPr lang="es-PE"/>
              <a:t> </a:t>
            </a:r>
            <a:r>
              <a:rPr lang="es-PE" err="1"/>
              <a:t>style</a:t>
            </a:r>
            <a:endParaRPr lang="es-PE"/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s-PE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rtl="0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PE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113DFDDF-7DA2-4E92-8555-8B9DB1295FAA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5"/>
            </p:custDataLst>
          </p:nvPr>
        </p:nvSpPr>
        <p:spPr>
          <a:xfrm>
            <a:off x="7159752" y="89320"/>
            <a:ext cx="4480560" cy="123111"/>
          </a:xfrm>
        </p:spPr>
        <p:txBody>
          <a:bodyPr vert="horz" wrap="square" lIns="0" tIns="0" rIns="0" bIns="0" rtlCol="0" anchor="ctr" anchorCtr="0">
            <a:spAutoFit/>
          </a:bodyPr>
          <a:lstStyle>
            <a:lvl1pPr algn="r" rtl="0">
              <a:defRPr lang="en-US" sz="800" dirty="0"/>
            </a:lvl1pPr>
          </a:lstStyle>
          <a:p>
            <a:pPr lvl="0" algn="r"/>
            <a:r>
              <a:rPr lang="es-PE" err="1"/>
              <a:t>Chapter</a:t>
            </a:r>
            <a:r>
              <a:rPr lang="es-PE"/>
              <a:t> › </a:t>
            </a:r>
            <a:r>
              <a:rPr lang="es-PE" err="1"/>
              <a:t>Topic</a:t>
            </a:r>
            <a:endParaRPr lang="es-PE"/>
          </a:p>
        </p:txBody>
      </p:sp>
      <p:sp>
        <p:nvSpPr>
          <p:cNvPr id="2" name="5. Source" hidden="1">
            <a:extLst>
              <a:ext uri="{FF2B5EF4-FFF2-40B4-BE49-F238E27FC236}">
                <a16:creationId xmlns:a16="http://schemas.microsoft.com/office/drawing/2014/main" id="{40D9B58F-A7E9-4361-8B4D-4CC0A4886EF6}"/>
              </a:ext>
            </a:extLst>
          </p:cNvPr>
          <p:cNvSpPr txBox="1"/>
          <p:nvPr userDrawn="1">
            <p:custDataLst>
              <p:tags r:id="rId6"/>
            </p:custDataLst>
          </p:nvPr>
        </p:nvSpPr>
        <p:spPr>
          <a:xfrm>
            <a:off x="554736" y="6501669"/>
            <a:ext cx="7277861" cy="138499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l" rtl="0">
              <a:spcBef>
                <a:spcPts val="300"/>
              </a:spcBef>
              <a:spcAft>
                <a:spcPts val="300"/>
              </a:spcAft>
              <a:buNone/>
            </a:pPr>
            <a:r>
              <a:rPr lang="es-PE" sz="900" err="1"/>
              <a:t>Source</a:t>
            </a:r>
            <a:r>
              <a:rPr lang="es-PE" sz="900"/>
              <a:t>: ...</a:t>
            </a:r>
          </a:p>
        </p:txBody>
      </p:sp>
    </p:spTree>
    <p:extLst>
      <p:ext uri="{BB962C8B-B14F-4D97-AF65-F5344CB8AC3E}">
        <p14:creationId xmlns:p14="http://schemas.microsoft.com/office/powerpoint/2010/main" val="26300569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62" y="1624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2" y="1624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4555813-23C1-4056-A82C-ECA4EE09A11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060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7C797C-09E0-4702-B415-DC7ECB31012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5985" y="997227"/>
            <a:ext cx="6626016" cy="4876745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FB924BC-3D43-4053-B8E9-A99009983F09}"/>
              </a:ext>
            </a:extLst>
          </p:cNvPr>
          <p:cNvSpPr>
            <a:spLocks/>
          </p:cNvSpPr>
          <p:nvPr/>
        </p:nvSpPr>
        <p:spPr>
          <a:xfrm>
            <a:off x="1" y="2"/>
            <a:ext cx="7276872" cy="6858000"/>
          </a:xfrm>
          <a:custGeom>
            <a:avLst/>
            <a:gdLst>
              <a:gd name="connsiteX0" fmla="*/ 0 w 7131903"/>
              <a:gd name="connsiteY0" fmla="*/ 0 h 6721475"/>
              <a:gd name="connsiteX1" fmla="*/ 1888573 w 7131903"/>
              <a:gd name="connsiteY1" fmla="*/ 0 h 6721475"/>
              <a:gd name="connsiteX2" fmla="*/ 2866850 w 7131903"/>
              <a:gd name="connsiteY2" fmla="*/ 0 h 6721475"/>
              <a:gd name="connsiteX3" fmla="*/ 2870522 w 7131903"/>
              <a:gd name="connsiteY3" fmla="*/ 0 h 6721475"/>
              <a:gd name="connsiteX4" fmla="*/ 4755423 w 7131903"/>
              <a:gd name="connsiteY4" fmla="*/ 0 h 6721475"/>
              <a:gd name="connsiteX5" fmla="*/ 4759095 w 7131903"/>
              <a:gd name="connsiteY5" fmla="*/ 0 h 6721475"/>
              <a:gd name="connsiteX6" fmla="*/ 4759095 w 7131903"/>
              <a:gd name="connsiteY6" fmla="*/ 10386 h 6721475"/>
              <a:gd name="connsiteX7" fmla="*/ 7131903 w 7131903"/>
              <a:gd name="connsiteY7" fmla="*/ 6721475 h 6721475"/>
              <a:gd name="connsiteX8" fmla="*/ 5243330 w 7131903"/>
              <a:gd name="connsiteY8" fmla="*/ 6721475 h 6721475"/>
              <a:gd name="connsiteX9" fmla="*/ 1888573 w 7131903"/>
              <a:gd name="connsiteY9" fmla="*/ 6721475 h 6721475"/>
              <a:gd name="connsiteX10" fmla="*/ 0 w 7131903"/>
              <a:gd name="connsiteY10" fmla="*/ 6721475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1903" h="6721475">
                <a:moveTo>
                  <a:pt x="0" y="0"/>
                </a:moveTo>
                <a:lnTo>
                  <a:pt x="1888573" y="0"/>
                </a:lnTo>
                <a:lnTo>
                  <a:pt x="2866850" y="0"/>
                </a:lnTo>
                <a:lnTo>
                  <a:pt x="2870522" y="0"/>
                </a:lnTo>
                <a:lnTo>
                  <a:pt x="4755423" y="0"/>
                </a:lnTo>
                <a:lnTo>
                  <a:pt x="4759095" y="0"/>
                </a:lnTo>
                <a:lnTo>
                  <a:pt x="4759095" y="10386"/>
                </a:lnTo>
                <a:lnTo>
                  <a:pt x="7131903" y="6721475"/>
                </a:lnTo>
                <a:lnTo>
                  <a:pt x="5243330" y="6721475"/>
                </a:lnTo>
                <a:lnTo>
                  <a:pt x="1888573" y="6721475"/>
                </a:lnTo>
                <a:lnTo>
                  <a:pt x="0" y="672147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  <a:effectLst>
            <a:outerShdw blurRad="508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722">
              <a:solidFill>
                <a:schemeClr val="tx1"/>
              </a:solidFill>
            </a:endParaRPr>
          </a:p>
        </p:txBody>
      </p:sp>
      <p:sp>
        <p:nvSpPr>
          <p:cNvPr id="13359" name="Freeform 525">
            <a:extLst>
              <a:ext uri="{FF2B5EF4-FFF2-40B4-BE49-F238E27FC236}">
                <a16:creationId xmlns:a16="http://schemas.microsoft.com/office/drawing/2014/main" id="{31020CF6-0AFB-420D-850D-081635436983}"/>
              </a:ext>
            </a:extLst>
          </p:cNvPr>
          <p:cNvSpPr>
            <a:spLocks/>
          </p:cNvSpPr>
          <p:nvPr/>
        </p:nvSpPr>
        <p:spPr bwMode="auto">
          <a:xfrm>
            <a:off x="3846981" y="469228"/>
            <a:ext cx="656921" cy="402361"/>
          </a:xfrm>
          <a:custGeom>
            <a:avLst/>
            <a:gdLst>
              <a:gd name="T0" fmla="*/ 0 w 80"/>
              <a:gd name="T1" fmla="*/ 35 h 49"/>
              <a:gd name="T2" fmla="*/ 50 w 80"/>
              <a:gd name="T3" fmla="*/ 0 h 49"/>
              <a:gd name="T4" fmla="*/ 80 w 80"/>
              <a:gd name="T5" fmla="*/ 49 h 49"/>
              <a:gd name="T6" fmla="*/ 0 w 80"/>
              <a:gd name="T7" fmla="*/ 35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49">
                <a:moveTo>
                  <a:pt x="0" y="35"/>
                </a:moveTo>
                <a:lnTo>
                  <a:pt x="50" y="0"/>
                </a:lnTo>
                <a:lnTo>
                  <a:pt x="80" y="49"/>
                </a:lnTo>
                <a:lnTo>
                  <a:pt x="0" y="3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7456" tIns="43730" rIns="87456" bIns="43730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US" sz="1722"/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auto">
          <a:xfrm>
            <a:off x="11595907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hangingPunct="1">
              <a:defRPr/>
            </a:pPr>
            <a:endParaRPr lang="en-US" sz="1021" baseline="0" noProof="0">
              <a:solidFill>
                <a:srgbClr val="482A06"/>
              </a:solidFill>
              <a:latin typeface="+mn-lt"/>
            </a:endParaRP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gray">
          <a:xfrm>
            <a:off x="570404" y="4921473"/>
            <a:ext cx="4814938" cy="219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no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1339" baseline="0" noProof="0">
                <a:solidFill>
                  <a:schemeClr val="accent4"/>
                </a:solidFill>
                <a:latin typeface="+mn-lt"/>
              </a:rPr>
              <a:t>Document type | Date</a:t>
            </a:r>
          </a:p>
        </p:txBody>
      </p:sp>
      <p:sp>
        <p:nvSpPr>
          <p:cNvPr id="26" name="Disclaimer-English (United States)" hidden="1"/>
          <p:cNvSpPr>
            <a:spLocks noChangeArrowheads="1"/>
          </p:cNvSpPr>
          <p:nvPr/>
        </p:nvSpPr>
        <p:spPr bwMode="black">
          <a:xfrm>
            <a:off x="2837961" y="6381113"/>
            <a:ext cx="5224600" cy="36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1026452" eaLnBrk="0" hangingPunct="0"/>
            <a:r>
              <a:rPr lang="en-US" sz="765" baseline="0">
                <a:solidFill>
                  <a:schemeClr val="bg1"/>
                </a:solidFill>
                <a:latin typeface="+mn-lt"/>
              </a:rPr>
              <a:t>CONFIDENTIAL AND PROPRIETARY</a:t>
            </a:r>
          </a:p>
          <a:p>
            <a:pPr defTabSz="1026452" eaLnBrk="0" hangingPunct="0"/>
            <a:r>
              <a:rPr lang="en-US" sz="765" baseline="0">
                <a:solidFill>
                  <a:schemeClr val="bg1"/>
                </a:solidFill>
                <a:latin typeface="+mn-lt"/>
              </a:rPr>
              <a:t>Any use of this material without specific permission of McKinsey &amp; Company is strictly prohibited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E23C45C-F9C3-4F73-A5F3-97FF2E183225}"/>
              </a:ext>
            </a:extLst>
          </p:cNvPr>
          <p:cNvSpPr>
            <a:spLocks/>
          </p:cNvSpPr>
          <p:nvPr/>
        </p:nvSpPr>
        <p:spPr>
          <a:xfrm>
            <a:off x="3853925" y="3"/>
            <a:ext cx="3161516" cy="2136809"/>
          </a:xfrm>
          <a:custGeom>
            <a:avLst/>
            <a:gdLst>
              <a:gd name="connsiteX0" fmla="*/ 0 w 3098533"/>
              <a:gd name="connsiteY0" fmla="*/ 0 h 2094271"/>
              <a:gd name="connsiteX1" fmla="*/ 2358072 w 3098533"/>
              <a:gd name="connsiteY1" fmla="*/ 0 h 2094271"/>
              <a:gd name="connsiteX2" fmla="*/ 3098533 w 3098533"/>
              <a:gd name="connsiteY2" fmla="*/ 2094271 h 2094271"/>
              <a:gd name="connsiteX3" fmla="*/ 740461 w 3098533"/>
              <a:gd name="connsiteY3" fmla="*/ 2094271 h 2094271"/>
              <a:gd name="connsiteX4" fmla="*/ 0 w 3098533"/>
              <a:gd name="connsiteY4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33" h="2094271">
                <a:moveTo>
                  <a:pt x="0" y="0"/>
                </a:moveTo>
                <a:lnTo>
                  <a:pt x="2358072" y="0"/>
                </a:lnTo>
                <a:lnTo>
                  <a:pt x="3098533" y="2094271"/>
                </a:lnTo>
                <a:lnTo>
                  <a:pt x="740461" y="20942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722">
              <a:solidFill>
                <a:schemeClr val="tx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4A0DA11-94E0-4542-8DAA-020EDC8AC6C9}"/>
              </a:ext>
            </a:extLst>
          </p:cNvPr>
          <p:cNvSpPr>
            <a:spLocks/>
          </p:cNvSpPr>
          <p:nvPr/>
        </p:nvSpPr>
        <p:spPr>
          <a:xfrm>
            <a:off x="5810984" y="5521368"/>
            <a:ext cx="2874851" cy="1336633"/>
          </a:xfrm>
          <a:custGeom>
            <a:avLst/>
            <a:gdLst>
              <a:gd name="connsiteX0" fmla="*/ 0 w 2817579"/>
              <a:gd name="connsiteY0" fmla="*/ 0 h 1310024"/>
              <a:gd name="connsiteX1" fmla="*/ 2354400 w 2817579"/>
              <a:gd name="connsiteY1" fmla="*/ 0 h 1310024"/>
              <a:gd name="connsiteX2" fmla="*/ 2358072 w 2817579"/>
              <a:gd name="connsiteY2" fmla="*/ 0 h 1310024"/>
              <a:gd name="connsiteX3" fmla="*/ 2358072 w 2817579"/>
              <a:gd name="connsiteY3" fmla="*/ 10386 h 1310024"/>
              <a:gd name="connsiteX4" fmla="*/ 2817579 w 2817579"/>
              <a:gd name="connsiteY4" fmla="*/ 1310024 h 1310024"/>
              <a:gd name="connsiteX5" fmla="*/ 459508 w 2817579"/>
              <a:gd name="connsiteY5" fmla="*/ 1310024 h 1310024"/>
              <a:gd name="connsiteX6" fmla="*/ 0 w 2817579"/>
              <a:gd name="connsiteY6" fmla="*/ 10386 h 1310024"/>
              <a:gd name="connsiteX7" fmla="*/ 0 w 2817579"/>
              <a:gd name="connsiteY7" fmla="*/ 0 h 131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7579" h="1310024">
                <a:moveTo>
                  <a:pt x="0" y="0"/>
                </a:moveTo>
                <a:lnTo>
                  <a:pt x="2354400" y="0"/>
                </a:lnTo>
                <a:lnTo>
                  <a:pt x="2358072" y="0"/>
                </a:lnTo>
                <a:lnTo>
                  <a:pt x="2358072" y="10386"/>
                </a:lnTo>
                <a:lnTo>
                  <a:pt x="2817579" y="1310024"/>
                </a:lnTo>
                <a:lnTo>
                  <a:pt x="459508" y="1310024"/>
                </a:lnTo>
                <a:lnTo>
                  <a:pt x="0" y="103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  <a:effectLst>
            <a:outerShdw blurRad="50800" dist="38100" dir="189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722">
              <a:solidFill>
                <a:schemeClr val="tx1"/>
              </a:solidFill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F27055F-8EDB-41CE-BD05-A731838DC36C}"/>
              </a:ext>
            </a:extLst>
          </p:cNvPr>
          <p:cNvSpPr>
            <a:spLocks/>
          </p:cNvSpPr>
          <p:nvPr/>
        </p:nvSpPr>
        <p:spPr bwMode="auto">
          <a:xfrm>
            <a:off x="3853923" y="754088"/>
            <a:ext cx="4844201" cy="1182440"/>
          </a:xfrm>
          <a:custGeom>
            <a:avLst/>
            <a:gdLst>
              <a:gd name="connsiteX0" fmla="*/ 0 w 4747696"/>
              <a:gd name="connsiteY0" fmla="*/ 0 h 1158901"/>
              <a:gd name="connsiteX1" fmla="*/ 4337949 w 4747696"/>
              <a:gd name="connsiteY1" fmla="*/ 0 h 1158901"/>
              <a:gd name="connsiteX2" fmla="*/ 4747696 w 4747696"/>
              <a:gd name="connsiteY2" fmla="*/ 1158901 h 1158901"/>
              <a:gd name="connsiteX3" fmla="*/ 424788 w 4747696"/>
              <a:gd name="connsiteY3" fmla="*/ 1158901 h 1158901"/>
              <a:gd name="connsiteX4" fmla="*/ 385112 w 4747696"/>
              <a:gd name="connsiteY4" fmla="*/ 1089227 h 1158901"/>
              <a:gd name="connsiteX5" fmla="*/ 0 w 4747696"/>
              <a:gd name="connsiteY5" fmla="*/ 0 h 115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47696" h="1158901">
                <a:moveTo>
                  <a:pt x="0" y="0"/>
                </a:moveTo>
                <a:lnTo>
                  <a:pt x="4337949" y="0"/>
                </a:lnTo>
                <a:lnTo>
                  <a:pt x="4747696" y="1158901"/>
                </a:lnTo>
                <a:lnTo>
                  <a:pt x="424788" y="1158901"/>
                </a:lnTo>
                <a:lnTo>
                  <a:pt x="385112" y="10892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18900000" algn="bl" rotWithShape="0">
              <a:prstClr val="black">
                <a:alpha val="10000"/>
              </a:prstClr>
            </a:outerShdw>
          </a:effectLst>
        </p:spPr>
        <p:txBody>
          <a:bodyPr vert="horz" wrap="square" lIns="87456" tIns="43730" rIns="87456" bIns="43730" numCol="1" anchor="t" anchorCtr="0" compatLnSpc="1">
            <a:prstTxWarp prst="textNoShape">
              <a:avLst/>
            </a:prstTxWarp>
            <a:noAutofit/>
          </a:bodyPr>
          <a:lstStyle/>
          <a:p>
            <a:pPr eaLnBrk="1"/>
            <a:endParaRPr lang="en-US" sz="1722"/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 bwMode="gray">
          <a:xfrm>
            <a:off x="570404" y="3026696"/>
            <a:ext cx="4814938" cy="100489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060" b="1" baseline="0">
                <a:solidFill>
                  <a:schemeClr val="accent4"/>
                </a:solidFill>
                <a:latin typeface="Flexo" pitchFamily="50" charset="0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570404" y="4567885"/>
            <a:ext cx="4814938" cy="21982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339" cap="all" baseline="0">
                <a:solidFill>
                  <a:schemeClr val="accent4"/>
                </a:solidFill>
                <a:latin typeface="Flexo" pitchFamily="50" charset="0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415401B-39C2-45BB-9B9D-112E4BAA33D4}"/>
              </a:ext>
            </a:extLst>
          </p:cNvPr>
          <p:cNvGrpSpPr/>
          <p:nvPr/>
        </p:nvGrpSpPr>
        <p:grpSpPr>
          <a:xfrm>
            <a:off x="4754603" y="922325"/>
            <a:ext cx="3165816" cy="845966"/>
            <a:chOff x="4797041" y="952089"/>
            <a:chExt cx="2281238" cy="609599"/>
          </a:xfrm>
        </p:grpSpPr>
        <p:sp>
          <p:nvSpPr>
            <p:cNvPr id="13374" name="Freeform 538">
              <a:extLst>
                <a:ext uri="{FF2B5EF4-FFF2-40B4-BE49-F238E27FC236}">
                  <a16:creationId xmlns:a16="http://schemas.microsoft.com/office/drawing/2014/main" id="{EBEA72CD-B776-4F0A-96DD-69873D503A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3375" name="Freeform 539">
              <a:extLst>
                <a:ext uri="{FF2B5EF4-FFF2-40B4-BE49-F238E27FC236}">
                  <a16:creationId xmlns:a16="http://schemas.microsoft.com/office/drawing/2014/main" id="{750C83A6-0C8D-4BCB-A31A-274FE60EAA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64" name="Freeform 540">
              <a:extLst>
                <a:ext uri="{FF2B5EF4-FFF2-40B4-BE49-F238E27FC236}">
                  <a16:creationId xmlns:a16="http://schemas.microsoft.com/office/drawing/2014/main" id="{4BA4A9B0-26CF-4C3B-BE3B-6DF501E1F4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65" name="Freeform 541">
              <a:extLst>
                <a:ext uri="{FF2B5EF4-FFF2-40B4-BE49-F238E27FC236}">
                  <a16:creationId xmlns:a16="http://schemas.microsoft.com/office/drawing/2014/main" id="{6C936F90-3F08-43B1-984D-4729BA1BEB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66" name="Freeform 542">
              <a:extLst>
                <a:ext uri="{FF2B5EF4-FFF2-40B4-BE49-F238E27FC236}">
                  <a16:creationId xmlns:a16="http://schemas.microsoft.com/office/drawing/2014/main" id="{63F96CB0-F979-4623-8ACE-3D3A66A72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67" name="Freeform 543">
              <a:extLst>
                <a:ext uri="{FF2B5EF4-FFF2-40B4-BE49-F238E27FC236}">
                  <a16:creationId xmlns:a16="http://schemas.microsoft.com/office/drawing/2014/main" id="{848233D3-EBFF-4460-9906-1947AEB68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68" name="Freeform 544">
              <a:extLst>
                <a:ext uri="{FF2B5EF4-FFF2-40B4-BE49-F238E27FC236}">
                  <a16:creationId xmlns:a16="http://schemas.microsoft.com/office/drawing/2014/main" id="{E55A3751-15A3-4DCB-8259-180644F81E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562C820-CEB3-4AFD-B479-ED0141E3E705}"/>
              </a:ext>
            </a:extLst>
          </p:cNvPr>
          <p:cNvCxnSpPr>
            <a:cxnSpLocks/>
            <a:stCxn id="117" idx="0"/>
            <a:endCxn id="117" idx="3"/>
          </p:cNvCxnSpPr>
          <p:nvPr/>
        </p:nvCxnSpPr>
        <p:spPr>
          <a:xfrm>
            <a:off x="3853924" y="754088"/>
            <a:ext cx="433423" cy="118244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FAA0926-482B-4801-9155-BC0A4B20820A}"/>
              </a:ext>
            </a:extLst>
          </p:cNvPr>
          <p:cNvCxnSpPr>
            <a:cxnSpLocks/>
            <a:endCxn id="117" idx="3"/>
          </p:cNvCxnSpPr>
          <p:nvPr/>
        </p:nvCxnSpPr>
        <p:spPr>
          <a:xfrm flipH="1">
            <a:off x="4287347" y="1936526"/>
            <a:ext cx="441077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7310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17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62" y="1624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2" y="1624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4555813-23C1-4056-A82C-ECA4EE09A11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060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5C8C78C-7F33-4A6B-87A1-75A5656AD06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639398" y="1240193"/>
            <a:ext cx="6552605" cy="4368338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FB924BC-3D43-4053-B8E9-A99009983F09}"/>
              </a:ext>
            </a:extLst>
          </p:cNvPr>
          <p:cNvSpPr>
            <a:spLocks/>
          </p:cNvSpPr>
          <p:nvPr/>
        </p:nvSpPr>
        <p:spPr>
          <a:xfrm>
            <a:off x="1" y="2"/>
            <a:ext cx="7276872" cy="6858000"/>
          </a:xfrm>
          <a:custGeom>
            <a:avLst/>
            <a:gdLst>
              <a:gd name="connsiteX0" fmla="*/ 0 w 7131903"/>
              <a:gd name="connsiteY0" fmla="*/ 0 h 6721475"/>
              <a:gd name="connsiteX1" fmla="*/ 1888573 w 7131903"/>
              <a:gd name="connsiteY1" fmla="*/ 0 h 6721475"/>
              <a:gd name="connsiteX2" fmla="*/ 2866850 w 7131903"/>
              <a:gd name="connsiteY2" fmla="*/ 0 h 6721475"/>
              <a:gd name="connsiteX3" fmla="*/ 2870522 w 7131903"/>
              <a:gd name="connsiteY3" fmla="*/ 0 h 6721475"/>
              <a:gd name="connsiteX4" fmla="*/ 4755423 w 7131903"/>
              <a:gd name="connsiteY4" fmla="*/ 0 h 6721475"/>
              <a:gd name="connsiteX5" fmla="*/ 4759095 w 7131903"/>
              <a:gd name="connsiteY5" fmla="*/ 0 h 6721475"/>
              <a:gd name="connsiteX6" fmla="*/ 4759095 w 7131903"/>
              <a:gd name="connsiteY6" fmla="*/ 10386 h 6721475"/>
              <a:gd name="connsiteX7" fmla="*/ 7131903 w 7131903"/>
              <a:gd name="connsiteY7" fmla="*/ 6721475 h 6721475"/>
              <a:gd name="connsiteX8" fmla="*/ 5243330 w 7131903"/>
              <a:gd name="connsiteY8" fmla="*/ 6721475 h 6721475"/>
              <a:gd name="connsiteX9" fmla="*/ 1888573 w 7131903"/>
              <a:gd name="connsiteY9" fmla="*/ 6721475 h 6721475"/>
              <a:gd name="connsiteX10" fmla="*/ 0 w 7131903"/>
              <a:gd name="connsiteY10" fmla="*/ 6721475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1903" h="6721475">
                <a:moveTo>
                  <a:pt x="0" y="0"/>
                </a:moveTo>
                <a:lnTo>
                  <a:pt x="1888573" y="0"/>
                </a:lnTo>
                <a:lnTo>
                  <a:pt x="2866850" y="0"/>
                </a:lnTo>
                <a:lnTo>
                  <a:pt x="2870522" y="0"/>
                </a:lnTo>
                <a:lnTo>
                  <a:pt x="4755423" y="0"/>
                </a:lnTo>
                <a:lnTo>
                  <a:pt x="4759095" y="0"/>
                </a:lnTo>
                <a:lnTo>
                  <a:pt x="4759095" y="10386"/>
                </a:lnTo>
                <a:lnTo>
                  <a:pt x="7131903" y="6721475"/>
                </a:lnTo>
                <a:lnTo>
                  <a:pt x="5243330" y="6721475"/>
                </a:lnTo>
                <a:lnTo>
                  <a:pt x="1888573" y="6721475"/>
                </a:lnTo>
                <a:lnTo>
                  <a:pt x="0" y="6721475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  <a:effectLst>
            <a:outerShdw blurRad="508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722">
              <a:solidFill>
                <a:schemeClr val="tx1"/>
              </a:solidFill>
            </a:endParaRPr>
          </a:p>
        </p:txBody>
      </p:sp>
      <p:sp>
        <p:nvSpPr>
          <p:cNvPr id="13359" name="Freeform 525">
            <a:extLst>
              <a:ext uri="{FF2B5EF4-FFF2-40B4-BE49-F238E27FC236}">
                <a16:creationId xmlns:a16="http://schemas.microsoft.com/office/drawing/2014/main" id="{31020CF6-0AFB-420D-850D-081635436983}"/>
              </a:ext>
            </a:extLst>
          </p:cNvPr>
          <p:cNvSpPr>
            <a:spLocks/>
          </p:cNvSpPr>
          <p:nvPr/>
        </p:nvSpPr>
        <p:spPr bwMode="auto">
          <a:xfrm>
            <a:off x="3846981" y="469228"/>
            <a:ext cx="656921" cy="402361"/>
          </a:xfrm>
          <a:custGeom>
            <a:avLst/>
            <a:gdLst>
              <a:gd name="T0" fmla="*/ 0 w 80"/>
              <a:gd name="T1" fmla="*/ 35 h 49"/>
              <a:gd name="T2" fmla="*/ 50 w 80"/>
              <a:gd name="T3" fmla="*/ 0 h 49"/>
              <a:gd name="T4" fmla="*/ 80 w 80"/>
              <a:gd name="T5" fmla="*/ 49 h 49"/>
              <a:gd name="T6" fmla="*/ 0 w 80"/>
              <a:gd name="T7" fmla="*/ 35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49">
                <a:moveTo>
                  <a:pt x="0" y="35"/>
                </a:moveTo>
                <a:lnTo>
                  <a:pt x="50" y="0"/>
                </a:lnTo>
                <a:lnTo>
                  <a:pt x="80" y="49"/>
                </a:lnTo>
                <a:lnTo>
                  <a:pt x="0" y="3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7456" tIns="43730" rIns="87456" bIns="43730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US" sz="1722"/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auto">
          <a:xfrm>
            <a:off x="11595907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hangingPunct="1">
              <a:defRPr/>
            </a:pPr>
            <a:endParaRPr lang="en-US" sz="1021" baseline="0" noProof="0">
              <a:solidFill>
                <a:srgbClr val="482A06"/>
              </a:solidFill>
              <a:latin typeface="+mn-lt"/>
            </a:endParaRPr>
          </a:p>
        </p:txBody>
      </p:sp>
      <p:sp>
        <p:nvSpPr>
          <p:cNvPr id="26" name="Disclaimer-English (United States)" hidden="1"/>
          <p:cNvSpPr>
            <a:spLocks noChangeArrowheads="1"/>
          </p:cNvSpPr>
          <p:nvPr/>
        </p:nvSpPr>
        <p:spPr bwMode="black">
          <a:xfrm>
            <a:off x="2837961" y="6381113"/>
            <a:ext cx="5224600" cy="36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1026452" eaLnBrk="0" hangingPunct="0"/>
            <a:r>
              <a:rPr lang="en-US" sz="765" baseline="0">
                <a:solidFill>
                  <a:schemeClr val="bg1"/>
                </a:solidFill>
                <a:latin typeface="+mn-lt"/>
              </a:rPr>
              <a:t>CONFIDENTIAL AND PROPRIETARY</a:t>
            </a:r>
          </a:p>
          <a:p>
            <a:pPr defTabSz="1026452" eaLnBrk="0" hangingPunct="0"/>
            <a:r>
              <a:rPr lang="en-US" sz="765" baseline="0">
                <a:solidFill>
                  <a:schemeClr val="bg1"/>
                </a:solidFill>
                <a:latin typeface="+mn-lt"/>
              </a:rPr>
              <a:t>Any use of this material without specific permission of McKinsey &amp; Company is strictly prohibited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E23C45C-F9C3-4F73-A5F3-97FF2E183225}"/>
              </a:ext>
            </a:extLst>
          </p:cNvPr>
          <p:cNvSpPr>
            <a:spLocks/>
          </p:cNvSpPr>
          <p:nvPr/>
        </p:nvSpPr>
        <p:spPr>
          <a:xfrm>
            <a:off x="3853925" y="3"/>
            <a:ext cx="3161516" cy="2136809"/>
          </a:xfrm>
          <a:custGeom>
            <a:avLst/>
            <a:gdLst>
              <a:gd name="connsiteX0" fmla="*/ 0 w 3098533"/>
              <a:gd name="connsiteY0" fmla="*/ 0 h 2094271"/>
              <a:gd name="connsiteX1" fmla="*/ 2358072 w 3098533"/>
              <a:gd name="connsiteY1" fmla="*/ 0 h 2094271"/>
              <a:gd name="connsiteX2" fmla="*/ 3098533 w 3098533"/>
              <a:gd name="connsiteY2" fmla="*/ 2094271 h 2094271"/>
              <a:gd name="connsiteX3" fmla="*/ 740461 w 3098533"/>
              <a:gd name="connsiteY3" fmla="*/ 2094271 h 2094271"/>
              <a:gd name="connsiteX4" fmla="*/ 0 w 3098533"/>
              <a:gd name="connsiteY4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33" h="2094271">
                <a:moveTo>
                  <a:pt x="0" y="0"/>
                </a:moveTo>
                <a:lnTo>
                  <a:pt x="2358072" y="0"/>
                </a:lnTo>
                <a:lnTo>
                  <a:pt x="3098533" y="2094271"/>
                </a:lnTo>
                <a:lnTo>
                  <a:pt x="740461" y="20942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722">
              <a:solidFill>
                <a:schemeClr val="tx1"/>
              </a:solidFill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 bwMode="gray">
          <a:xfrm>
            <a:off x="570404" y="3026696"/>
            <a:ext cx="4814938" cy="100489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060" b="1" baseline="0">
                <a:solidFill>
                  <a:schemeClr val="bg1"/>
                </a:solidFill>
                <a:latin typeface="Flexo" pitchFamily="50" charset="0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570404" y="4567885"/>
            <a:ext cx="4814938" cy="21982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339" cap="all" baseline="0">
                <a:solidFill>
                  <a:schemeClr val="bg1"/>
                </a:solidFill>
                <a:latin typeface="Flexo" pitchFamily="50" charset="0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F27055F-8EDB-41CE-BD05-A731838DC36C}"/>
              </a:ext>
            </a:extLst>
          </p:cNvPr>
          <p:cNvSpPr>
            <a:spLocks/>
          </p:cNvSpPr>
          <p:nvPr/>
        </p:nvSpPr>
        <p:spPr bwMode="auto">
          <a:xfrm>
            <a:off x="3853923" y="754088"/>
            <a:ext cx="4844201" cy="1182440"/>
          </a:xfrm>
          <a:custGeom>
            <a:avLst/>
            <a:gdLst>
              <a:gd name="connsiteX0" fmla="*/ 0 w 4747696"/>
              <a:gd name="connsiteY0" fmla="*/ 0 h 1158901"/>
              <a:gd name="connsiteX1" fmla="*/ 4337949 w 4747696"/>
              <a:gd name="connsiteY1" fmla="*/ 0 h 1158901"/>
              <a:gd name="connsiteX2" fmla="*/ 4747696 w 4747696"/>
              <a:gd name="connsiteY2" fmla="*/ 1158901 h 1158901"/>
              <a:gd name="connsiteX3" fmla="*/ 424788 w 4747696"/>
              <a:gd name="connsiteY3" fmla="*/ 1158901 h 1158901"/>
              <a:gd name="connsiteX4" fmla="*/ 385112 w 4747696"/>
              <a:gd name="connsiteY4" fmla="*/ 1089227 h 1158901"/>
              <a:gd name="connsiteX5" fmla="*/ 0 w 4747696"/>
              <a:gd name="connsiteY5" fmla="*/ 0 h 115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47696" h="1158901">
                <a:moveTo>
                  <a:pt x="0" y="0"/>
                </a:moveTo>
                <a:lnTo>
                  <a:pt x="4337949" y="0"/>
                </a:lnTo>
                <a:lnTo>
                  <a:pt x="4747696" y="1158901"/>
                </a:lnTo>
                <a:lnTo>
                  <a:pt x="424788" y="1158901"/>
                </a:lnTo>
                <a:lnTo>
                  <a:pt x="385112" y="10892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18900000" algn="bl" rotWithShape="0">
              <a:prstClr val="black">
                <a:alpha val="10000"/>
              </a:prstClr>
            </a:outerShdw>
          </a:effectLst>
        </p:spPr>
        <p:txBody>
          <a:bodyPr vert="horz" wrap="square" lIns="87456" tIns="43730" rIns="87456" bIns="43730" numCol="1" anchor="t" anchorCtr="0" compatLnSpc="1">
            <a:prstTxWarp prst="textNoShape">
              <a:avLst/>
            </a:prstTxWarp>
            <a:noAutofit/>
          </a:bodyPr>
          <a:lstStyle/>
          <a:p>
            <a:pPr eaLnBrk="1"/>
            <a:endParaRPr lang="en-US" sz="1722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415401B-39C2-45BB-9B9D-112E4BAA33D4}"/>
              </a:ext>
            </a:extLst>
          </p:cNvPr>
          <p:cNvGrpSpPr/>
          <p:nvPr/>
        </p:nvGrpSpPr>
        <p:grpSpPr>
          <a:xfrm>
            <a:off x="4754603" y="922325"/>
            <a:ext cx="3165816" cy="845966"/>
            <a:chOff x="4797041" y="952089"/>
            <a:chExt cx="2281238" cy="609599"/>
          </a:xfrm>
        </p:grpSpPr>
        <p:sp>
          <p:nvSpPr>
            <p:cNvPr id="13374" name="Freeform 538">
              <a:extLst>
                <a:ext uri="{FF2B5EF4-FFF2-40B4-BE49-F238E27FC236}">
                  <a16:creationId xmlns:a16="http://schemas.microsoft.com/office/drawing/2014/main" id="{EBEA72CD-B776-4F0A-96DD-69873D503A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3375" name="Freeform 539">
              <a:extLst>
                <a:ext uri="{FF2B5EF4-FFF2-40B4-BE49-F238E27FC236}">
                  <a16:creationId xmlns:a16="http://schemas.microsoft.com/office/drawing/2014/main" id="{750C83A6-0C8D-4BCB-A31A-274FE60EAA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64" name="Freeform 540">
              <a:extLst>
                <a:ext uri="{FF2B5EF4-FFF2-40B4-BE49-F238E27FC236}">
                  <a16:creationId xmlns:a16="http://schemas.microsoft.com/office/drawing/2014/main" id="{4BA4A9B0-26CF-4C3B-BE3B-6DF501E1F4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65" name="Freeform 541">
              <a:extLst>
                <a:ext uri="{FF2B5EF4-FFF2-40B4-BE49-F238E27FC236}">
                  <a16:creationId xmlns:a16="http://schemas.microsoft.com/office/drawing/2014/main" id="{6C936F90-3F08-43B1-984D-4729BA1BEB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66" name="Freeform 542">
              <a:extLst>
                <a:ext uri="{FF2B5EF4-FFF2-40B4-BE49-F238E27FC236}">
                  <a16:creationId xmlns:a16="http://schemas.microsoft.com/office/drawing/2014/main" id="{63F96CB0-F979-4623-8ACE-3D3A66A72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67" name="Freeform 543">
              <a:extLst>
                <a:ext uri="{FF2B5EF4-FFF2-40B4-BE49-F238E27FC236}">
                  <a16:creationId xmlns:a16="http://schemas.microsoft.com/office/drawing/2014/main" id="{848233D3-EBFF-4460-9906-1947AEB68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68" name="Freeform 544">
              <a:extLst>
                <a:ext uri="{FF2B5EF4-FFF2-40B4-BE49-F238E27FC236}">
                  <a16:creationId xmlns:a16="http://schemas.microsoft.com/office/drawing/2014/main" id="{E55A3751-15A3-4DCB-8259-180644F81E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</p:grpSp>
      <p:pic>
        <p:nvPicPr>
          <p:cNvPr id="145" name="Picture 144">
            <a:extLst>
              <a:ext uri="{FF2B5EF4-FFF2-40B4-BE49-F238E27FC236}">
                <a16:creationId xmlns:a16="http://schemas.microsoft.com/office/drawing/2014/main" id="{1C1D061B-23AF-46A0-9322-57E283404A7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27846" y="0"/>
            <a:ext cx="2349744" cy="575048"/>
          </a:xfrm>
          <a:custGeom>
            <a:avLst/>
            <a:gdLst>
              <a:gd name="connsiteX0" fmla="*/ 0 w 2302933"/>
              <a:gd name="connsiteY0" fmla="*/ 0 h 563600"/>
              <a:gd name="connsiteX1" fmla="*/ 2103664 w 2302933"/>
              <a:gd name="connsiteY1" fmla="*/ 0 h 563600"/>
              <a:gd name="connsiteX2" fmla="*/ 2302933 w 2302933"/>
              <a:gd name="connsiteY2" fmla="*/ 563600 h 563600"/>
              <a:gd name="connsiteX3" fmla="*/ 199269 w 2302933"/>
              <a:gd name="connsiteY3" fmla="*/ 563600 h 563600"/>
              <a:gd name="connsiteX4" fmla="*/ 0 w 2302933"/>
              <a:gd name="connsiteY4" fmla="*/ 0 h 5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2933" h="563600">
                <a:moveTo>
                  <a:pt x="0" y="0"/>
                </a:moveTo>
                <a:lnTo>
                  <a:pt x="2103664" y="0"/>
                </a:lnTo>
                <a:lnTo>
                  <a:pt x="2302933" y="563600"/>
                </a:lnTo>
                <a:lnTo>
                  <a:pt x="199269" y="56360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90067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62" y="1624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2" y="1624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4555813-23C1-4056-A82C-ECA4EE09A11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060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7954" name="Picture 546" descr="https://www.bcp.com.bo/Content/images/Otros/imagen001.jpg">
            <a:extLst>
              <a:ext uri="{FF2B5EF4-FFF2-40B4-BE49-F238E27FC236}">
                <a16:creationId xmlns:a16="http://schemas.microsoft.com/office/drawing/2014/main" id="{3EA97854-121E-4682-AC9F-6396B1582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9560" y="984027"/>
            <a:ext cx="7782440" cy="488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FB924BC-3D43-4053-B8E9-A99009983F09}"/>
              </a:ext>
            </a:extLst>
          </p:cNvPr>
          <p:cNvSpPr>
            <a:spLocks/>
          </p:cNvSpPr>
          <p:nvPr/>
        </p:nvSpPr>
        <p:spPr>
          <a:xfrm>
            <a:off x="1" y="2"/>
            <a:ext cx="7276872" cy="6858000"/>
          </a:xfrm>
          <a:custGeom>
            <a:avLst/>
            <a:gdLst>
              <a:gd name="connsiteX0" fmla="*/ 0 w 7131903"/>
              <a:gd name="connsiteY0" fmla="*/ 0 h 6721475"/>
              <a:gd name="connsiteX1" fmla="*/ 1888573 w 7131903"/>
              <a:gd name="connsiteY1" fmla="*/ 0 h 6721475"/>
              <a:gd name="connsiteX2" fmla="*/ 2866850 w 7131903"/>
              <a:gd name="connsiteY2" fmla="*/ 0 h 6721475"/>
              <a:gd name="connsiteX3" fmla="*/ 2870522 w 7131903"/>
              <a:gd name="connsiteY3" fmla="*/ 0 h 6721475"/>
              <a:gd name="connsiteX4" fmla="*/ 4755423 w 7131903"/>
              <a:gd name="connsiteY4" fmla="*/ 0 h 6721475"/>
              <a:gd name="connsiteX5" fmla="*/ 4759095 w 7131903"/>
              <a:gd name="connsiteY5" fmla="*/ 0 h 6721475"/>
              <a:gd name="connsiteX6" fmla="*/ 4759095 w 7131903"/>
              <a:gd name="connsiteY6" fmla="*/ 10386 h 6721475"/>
              <a:gd name="connsiteX7" fmla="*/ 7131903 w 7131903"/>
              <a:gd name="connsiteY7" fmla="*/ 6721475 h 6721475"/>
              <a:gd name="connsiteX8" fmla="*/ 5243330 w 7131903"/>
              <a:gd name="connsiteY8" fmla="*/ 6721475 h 6721475"/>
              <a:gd name="connsiteX9" fmla="*/ 1888573 w 7131903"/>
              <a:gd name="connsiteY9" fmla="*/ 6721475 h 6721475"/>
              <a:gd name="connsiteX10" fmla="*/ 0 w 7131903"/>
              <a:gd name="connsiteY10" fmla="*/ 6721475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1903" h="6721475">
                <a:moveTo>
                  <a:pt x="0" y="0"/>
                </a:moveTo>
                <a:lnTo>
                  <a:pt x="1888573" y="0"/>
                </a:lnTo>
                <a:lnTo>
                  <a:pt x="2866850" y="0"/>
                </a:lnTo>
                <a:lnTo>
                  <a:pt x="2870522" y="0"/>
                </a:lnTo>
                <a:lnTo>
                  <a:pt x="4755423" y="0"/>
                </a:lnTo>
                <a:lnTo>
                  <a:pt x="4759095" y="0"/>
                </a:lnTo>
                <a:lnTo>
                  <a:pt x="4759095" y="10386"/>
                </a:lnTo>
                <a:lnTo>
                  <a:pt x="7131903" y="6721475"/>
                </a:lnTo>
                <a:lnTo>
                  <a:pt x="5243330" y="6721475"/>
                </a:lnTo>
                <a:lnTo>
                  <a:pt x="1888573" y="6721475"/>
                </a:lnTo>
                <a:lnTo>
                  <a:pt x="0" y="6721475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  <a:effectLst>
            <a:outerShdw blurRad="508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722">
              <a:solidFill>
                <a:schemeClr val="tx1"/>
              </a:solidFill>
            </a:endParaRPr>
          </a:p>
        </p:txBody>
      </p:sp>
      <p:sp>
        <p:nvSpPr>
          <p:cNvPr id="13359" name="Freeform 525">
            <a:extLst>
              <a:ext uri="{FF2B5EF4-FFF2-40B4-BE49-F238E27FC236}">
                <a16:creationId xmlns:a16="http://schemas.microsoft.com/office/drawing/2014/main" id="{31020CF6-0AFB-420D-850D-081635436983}"/>
              </a:ext>
            </a:extLst>
          </p:cNvPr>
          <p:cNvSpPr>
            <a:spLocks/>
          </p:cNvSpPr>
          <p:nvPr/>
        </p:nvSpPr>
        <p:spPr bwMode="auto">
          <a:xfrm>
            <a:off x="3846981" y="469228"/>
            <a:ext cx="656921" cy="402361"/>
          </a:xfrm>
          <a:custGeom>
            <a:avLst/>
            <a:gdLst>
              <a:gd name="T0" fmla="*/ 0 w 80"/>
              <a:gd name="T1" fmla="*/ 35 h 49"/>
              <a:gd name="T2" fmla="*/ 50 w 80"/>
              <a:gd name="T3" fmla="*/ 0 h 49"/>
              <a:gd name="T4" fmla="*/ 80 w 80"/>
              <a:gd name="T5" fmla="*/ 49 h 49"/>
              <a:gd name="T6" fmla="*/ 0 w 80"/>
              <a:gd name="T7" fmla="*/ 35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49">
                <a:moveTo>
                  <a:pt x="0" y="35"/>
                </a:moveTo>
                <a:lnTo>
                  <a:pt x="50" y="0"/>
                </a:lnTo>
                <a:lnTo>
                  <a:pt x="80" y="49"/>
                </a:lnTo>
                <a:lnTo>
                  <a:pt x="0" y="3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7456" tIns="43730" rIns="87456" bIns="43730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US" sz="1722"/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auto">
          <a:xfrm>
            <a:off x="11595907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hangingPunct="1">
              <a:defRPr/>
            </a:pPr>
            <a:endParaRPr lang="en-US" sz="1021" baseline="0" noProof="0">
              <a:solidFill>
                <a:srgbClr val="482A06"/>
              </a:solidFill>
              <a:latin typeface="+mn-lt"/>
            </a:endParaRP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gray">
          <a:xfrm>
            <a:off x="570404" y="4921473"/>
            <a:ext cx="4814938" cy="219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no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1339" baseline="0" noProof="0">
                <a:solidFill>
                  <a:schemeClr val="bg1"/>
                </a:solidFill>
                <a:latin typeface="+mn-lt"/>
              </a:rPr>
              <a:t>Document type | Date</a:t>
            </a:r>
          </a:p>
        </p:txBody>
      </p:sp>
      <p:sp>
        <p:nvSpPr>
          <p:cNvPr id="26" name="Disclaimer-English (United States)" hidden="1"/>
          <p:cNvSpPr>
            <a:spLocks noChangeArrowheads="1"/>
          </p:cNvSpPr>
          <p:nvPr/>
        </p:nvSpPr>
        <p:spPr bwMode="black">
          <a:xfrm>
            <a:off x="2837961" y="6381113"/>
            <a:ext cx="5224600" cy="36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1026452" eaLnBrk="0" hangingPunct="0"/>
            <a:r>
              <a:rPr lang="en-US" sz="765" baseline="0">
                <a:solidFill>
                  <a:schemeClr val="bg1"/>
                </a:solidFill>
                <a:latin typeface="+mn-lt"/>
              </a:rPr>
              <a:t>CONFIDENTIAL AND PROPRIETARY</a:t>
            </a:r>
          </a:p>
          <a:p>
            <a:pPr defTabSz="1026452" eaLnBrk="0" hangingPunct="0"/>
            <a:r>
              <a:rPr lang="en-US" sz="765" baseline="0">
                <a:solidFill>
                  <a:schemeClr val="bg1"/>
                </a:solidFill>
                <a:latin typeface="+mn-lt"/>
              </a:rPr>
              <a:t>Any use of this material without specific permission of McKinsey &amp; Company is strictly prohibited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E23C45C-F9C3-4F73-A5F3-97FF2E183225}"/>
              </a:ext>
            </a:extLst>
          </p:cNvPr>
          <p:cNvSpPr>
            <a:spLocks/>
          </p:cNvSpPr>
          <p:nvPr/>
        </p:nvSpPr>
        <p:spPr>
          <a:xfrm>
            <a:off x="3853925" y="3"/>
            <a:ext cx="3161516" cy="2136809"/>
          </a:xfrm>
          <a:custGeom>
            <a:avLst/>
            <a:gdLst>
              <a:gd name="connsiteX0" fmla="*/ 0 w 3098533"/>
              <a:gd name="connsiteY0" fmla="*/ 0 h 2094271"/>
              <a:gd name="connsiteX1" fmla="*/ 2358072 w 3098533"/>
              <a:gd name="connsiteY1" fmla="*/ 0 h 2094271"/>
              <a:gd name="connsiteX2" fmla="*/ 3098533 w 3098533"/>
              <a:gd name="connsiteY2" fmla="*/ 2094271 h 2094271"/>
              <a:gd name="connsiteX3" fmla="*/ 740461 w 3098533"/>
              <a:gd name="connsiteY3" fmla="*/ 2094271 h 2094271"/>
              <a:gd name="connsiteX4" fmla="*/ 0 w 3098533"/>
              <a:gd name="connsiteY4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33" h="2094271">
                <a:moveTo>
                  <a:pt x="0" y="0"/>
                </a:moveTo>
                <a:lnTo>
                  <a:pt x="2358072" y="0"/>
                </a:lnTo>
                <a:lnTo>
                  <a:pt x="3098533" y="2094271"/>
                </a:lnTo>
                <a:lnTo>
                  <a:pt x="740461" y="20942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722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68F6781-56A0-43F1-A5CE-A7A1FA08FECD}"/>
              </a:ext>
            </a:extLst>
          </p:cNvPr>
          <p:cNvSpPr>
            <a:spLocks/>
          </p:cNvSpPr>
          <p:nvPr/>
        </p:nvSpPr>
        <p:spPr>
          <a:xfrm>
            <a:off x="5549498" y="4721192"/>
            <a:ext cx="3157771" cy="2136809"/>
          </a:xfrm>
          <a:custGeom>
            <a:avLst/>
            <a:gdLst>
              <a:gd name="connsiteX0" fmla="*/ 0 w 3094862"/>
              <a:gd name="connsiteY0" fmla="*/ 0 h 2094271"/>
              <a:gd name="connsiteX1" fmla="*/ 2354400 w 3094862"/>
              <a:gd name="connsiteY1" fmla="*/ 0 h 2094271"/>
              <a:gd name="connsiteX2" fmla="*/ 2358072 w 3094862"/>
              <a:gd name="connsiteY2" fmla="*/ 0 h 2094271"/>
              <a:gd name="connsiteX3" fmla="*/ 2358072 w 3094862"/>
              <a:gd name="connsiteY3" fmla="*/ 10386 h 2094271"/>
              <a:gd name="connsiteX4" fmla="*/ 3094862 w 3094862"/>
              <a:gd name="connsiteY4" fmla="*/ 2094271 h 2094271"/>
              <a:gd name="connsiteX5" fmla="*/ 736790 w 3094862"/>
              <a:gd name="connsiteY5" fmla="*/ 2094271 h 2094271"/>
              <a:gd name="connsiteX6" fmla="*/ 0 w 3094862"/>
              <a:gd name="connsiteY6" fmla="*/ 10386 h 2094271"/>
              <a:gd name="connsiteX7" fmla="*/ 0 w 3094862"/>
              <a:gd name="connsiteY7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4862" h="2094271">
                <a:moveTo>
                  <a:pt x="0" y="0"/>
                </a:moveTo>
                <a:lnTo>
                  <a:pt x="2354400" y="0"/>
                </a:lnTo>
                <a:lnTo>
                  <a:pt x="2358072" y="0"/>
                </a:lnTo>
                <a:lnTo>
                  <a:pt x="2358072" y="10386"/>
                </a:lnTo>
                <a:lnTo>
                  <a:pt x="3094862" y="2094271"/>
                </a:lnTo>
                <a:lnTo>
                  <a:pt x="736790" y="2094271"/>
                </a:lnTo>
                <a:lnTo>
                  <a:pt x="0" y="103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  <a:effectLst>
            <a:outerShdw blurRad="50800" dist="38100" dir="189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722">
              <a:solidFill>
                <a:schemeClr val="tx1"/>
              </a:solidFill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F27055F-8EDB-41CE-BD05-A731838DC36C}"/>
              </a:ext>
            </a:extLst>
          </p:cNvPr>
          <p:cNvSpPr>
            <a:spLocks/>
          </p:cNvSpPr>
          <p:nvPr/>
        </p:nvSpPr>
        <p:spPr bwMode="auto">
          <a:xfrm>
            <a:off x="3853923" y="754088"/>
            <a:ext cx="4844201" cy="1182440"/>
          </a:xfrm>
          <a:custGeom>
            <a:avLst/>
            <a:gdLst>
              <a:gd name="connsiteX0" fmla="*/ 0 w 4747696"/>
              <a:gd name="connsiteY0" fmla="*/ 0 h 1158901"/>
              <a:gd name="connsiteX1" fmla="*/ 4337949 w 4747696"/>
              <a:gd name="connsiteY1" fmla="*/ 0 h 1158901"/>
              <a:gd name="connsiteX2" fmla="*/ 4747696 w 4747696"/>
              <a:gd name="connsiteY2" fmla="*/ 1158901 h 1158901"/>
              <a:gd name="connsiteX3" fmla="*/ 424788 w 4747696"/>
              <a:gd name="connsiteY3" fmla="*/ 1158901 h 1158901"/>
              <a:gd name="connsiteX4" fmla="*/ 385112 w 4747696"/>
              <a:gd name="connsiteY4" fmla="*/ 1089227 h 1158901"/>
              <a:gd name="connsiteX5" fmla="*/ 0 w 4747696"/>
              <a:gd name="connsiteY5" fmla="*/ 0 h 115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47696" h="1158901">
                <a:moveTo>
                  <a:pt x="0" y="0"/>
                </a:moveTo>
                <a:lnTo>
                  <a:pt x="4337949" y="0"/>
                </a:lnTo>
                <a:lnTo>
                  <a:pt x="4747696" y="1158901"/>
                </a:lnTo>
                <a:lnTo>
                  <a:pt x="424788" y="1158901"/>
                </a:lnTo>
                <a:lnTo>
                  <a:pt x="385112" y="10892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18900000" algn="bl" rotWithShape="0">
              <a:prstClr val="black">
                <a:alpha val="10000"/>
              </a:prstClr>
            </a:outerShdw>
          </a:effectLst>
        </p:spPr>
        <p:txBody>
          <a:bodyPr vert="horz" wrap="square" lIns="87456" tIns="43730" rIns="87456" bIns="43730" numCol="1" anchor="t" anchorCtr="0" compatLnSpc="1">
            <a:prstTxWarp prst="textNoShape">
              <a:avLst/>
            </a:prstTxWarp>
            <a:noAutofit/>
          </a:bodyPr>
          <a:lstStyle/>
          <a:p>
            <a:pPr eaLnBrk="1"/>
            <a:endParaRPr lang="en-US" sz="1722"/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 bwMode="gray">
          <a:xfrm>
            <a:off x="570404" y="3026696"/>
            <a:ext cx="4814938" cy="100489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060" b="1" baseline="0">
                <a:solidFill>
                  <a:schemeClr val="bg1"/>
                </a:solidFill>
                <a:latin typeface="Flexo" pitchFamily="50" charset="0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570404" y="4567885"/>
            <a:ext cx="4814938" cy="21982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339" cap="all" baseline="0">
                <a:solidFill>
                  <a:schemeClr val="bg1"/>
                </a:solidFill>
                <a:latin typeface="Flexo" pitchFamily="50" charset="0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415401B-39C2-45BB-9B9D-112E4BAA33D4}"/>
              </a:ext>
            </a:extLst>
          </p:cNvPr>
          <p:cNvGrpSpPr/>
          <p:nvPr/>
        </p:nvGrpSpPr>
        <p:grpSpPr>
          <a:xfrm>
            <a:off x="4754603" y="922325"/>
            <a:ext cx="3165816" cy="845966"/>
            <a:chOff x="4797041" y="952089"/>
            <a:chExt cx="2281238" cy="609599"/>
          </a:xfrm>
        </p:grpSpPr>
        <p:sp>
          <p:nvSpPr>
            <p:cNvPr id="13374" name="Freeform 538">
              <a:extLst>
                <a:ext uri="{FF2B5EF4-FFF2-40B4-BE49-F238E27FC236}">
                  <a16:creationId xmlns:a16="http://schemas.microsoft.com/office/drawing/2014/main" id="{EBEA72CD-B776-4F0A-96DD-69873D503A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3375" name="Freeform 539">
              <a:extLst>
                <a:ext uri="{FF2B5EF4-FFF2-40B4-BE49-F238E27FC236}">
                  <a16:creationId xmlns:a16="http://schemas.microsoft.com/office/drawing/2014/main" id="{750C83A6-0C8D-4BCB-A31A-274FE60EAA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64" name="Freeform 540">
              <a:extLst>
                <a:ext uri="{FF2B5EF4-FFF2-40B4-BE49-F238E27FC236}">
                  <a16:creationId xmlns:a16="http://schemas.microsoft.com/office/drawing/2014/main" id="{4BA4A9B0-26CF-4C3B-BE3B-6DF501E1F4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65" name="Freeform 541">
              <a:extLst>
                <a:ext uri="{FF2B5EF4-FFF2-40B4-BE49-F238E27FC236}">
                  <a16:creationId xmlns:a16="http://schemas.microsoft.com/office/drawing/2014/main" id="{6C936F90-3F08-43B1-984D-4729BA1BEB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66" name="Freeform 542">
              <a:extLst>
                <a:ext uri="{FF2B5EF4-FFF2-40B4-BE49-F238E27FC236}">
                  <a16:creationId xmlns:a16="http://schemas.microsoft.com/office/drawing/2014/main" id="{63F96CB0-F979-4623-8ACE-3D3A66A72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67" name="Freeform 543">
              <a:extLst>
                <a:ext uri="{FF2B5EF4-FFF2-40B4-BE49-F238E27FC236}">
                  <a16:creationId xmlns:a16="http://schemas.microsoft.com/office/drawing/2014/main" id="{848233D3-EBFF-4460-9906-1947AEB68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68" name="Freeform 544">
              <a:extLst>
                <a:ext uri="{FF2B5EF4-FFF2-40B4-BE49-F238E27FC236}">
                  <a16:creationId xmlns:a16="http://schemas.microsoft.com/office/drawing/2014/main" id="{E55A3751-15A3-4DCB-8259-180644F81E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</p:grpSp>
    </p:spTree>
    <p:extLst>
      <p:ext uri="{BB962C8B-B14F-4D97-AF65-F5344CB8AC3E}">
        <p14:creationId xmlns:p14="http://schemas.microsoft.com/office/powerpoint/2010/main" val="369226585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2D0DCE-CDCF-4279-9C42-4592E8D9FA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3" y="1623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86" imgH="386" progId="TCLayout.ActiveDocument.1">
                  <p:embed/>
                </p:oleObj>
              </mc:Choice>
              <mc:Fallback>
                <p:oleObj name="Diapositiva de think-cell" r:id="rId4" imgW="386" imgH="3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2D0DCE-CDCF-4279-9C42-4592E8D9F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3" y="1623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986FA45-D44D-41E8-A2D3-E0501CF784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8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4" y="51837"/>
            <a:ext cx="1231563" cy="8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141852" eaLnBrk="1"/>
            <a:endParaRPr lang="en-US" sz="574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11F63E0-C3ED-4626-A183-910710DDBB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4387" r="28987" b="1"/>
          <a:stretch/>
        </p:blipFill>
        <p:spPr>
          <a:xfrm>
            <a:off x="5798982" y="2776"/>
            <a:ext cx="6399329" cy="6859406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55B3B4F-571A-4996-B9F5-C7B90D1D3C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1422" r="2266" b="1"/>
          <a:stretch/>
        </p:blipFill>
        <p:spPr>
          <a:xfrm>
            <a:off x="-121396" y="3242"/>
            <a:ext cx="9751997" cy="6857983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3" name="Freeform: Shape 9">
            <a:extLst>
              <a:ext uri="{FF2B5EF4-FFF2-40B4-BE49-F238E27FC236}">
                <a16:creationId xmlns:a16="http://schemas.microsoft.com/office/drawing/2014/main" id="{871990D3-4140-430A-8870-910C1CBE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596129"/>
            <a:ext cx="6176619" cy="2978655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88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8227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itle">
            <a:extLst>
              <a:ext uri="{FF2B5EF4-FFF2-40B4-BE49-F238E27FC236}">
                <a16:creationId xmlns:a16="http://schemas.microsoft.com/office/drawing/2014/main" id="{1E49D242-2AEB-4720-8E5A-FCF227CE55D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gray">
          <a:xfrm>
            <a:off x="300338" y="2140616"/>
            <a:ext cx="4814938" cy="100489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060" b="1" baseline="0">
                <a:solidFill>
                  <a:schemeClr val="bg1"/>
                </a:solidFill>
                <a:latin typeface="Flexo" pitchFamily="50" charset="0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</a:p>
        </p:txBody>
      </p:sp>
      <p:sp>
        <p:nvSpPr>
          <p:cNvPr id="36" name="Subtitle">
            <a:extLst>
              <a:ext uri="{FF2B5EF4-FFF2-40B4-BE49-F238E27FC236}">
                <a16:creationId xmlns:a16="http://schemas.microsoft.com/office/drawing/2014/main" id="{916AC5E0-7715-4E37-B482-17D2D5E9804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300338" y="3681805"/>
            <a:ext cx="4814938" cy="21982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339" cap="all" baseline="0">
                <a:solidFill>
                  <a:schemeClr val="bg1"/>
                </a:solidFill>
                <a:latin typeface="Flexo" pitchFamily="50" charset="0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</a:p>
        </p:txBody>
      </p:sp>
      <p:sp>
        <p:nvSpPr>
          <p:cNvPr id="19" name="Freeform: Shape 32">
            <a:extLst>
              <a:ext uri="{FF2B5EF4-FFF2-40B4-BE49-F238E27FC236}">
                <a16:creationId xmlns:a16="http://schemas.microsoft.com/office/drawing/2014/main" id="{8AF02F00-1CF1-48B5-A06B-B6C76384C90C}"/>
              </a:ext>
            </a:extLst>
          </p:cNvPr>
          <p:cNvSpPr>
            <a:spLocks/>
          </p:cNvSpPr>
          <p:nvPr userDrawn="1"/>
        </p:nvSpPr>
        <p:spPr>
          <a:xfrm>
            <a:off x="3904675" y="4213"/>
            <a:ext cx="3058632" cy="1437428"/>
          </a:xfrm>
          <a:custGeom>
            <a:avLst/>
            <a:gdLst>
              <a:gd name="connsiteX0" fmla="*/ 0 w 3098533"/>
              <a:gd name="connsiteY0" fmla="*/ 0 h 2094271"/>
              <a:gd name="connsiteX1" fmla="*/ 2358072 w 3098533"/>
              <a:gd name="connsiteY1" fmla="*/ 0 h 2094271"/>
              <a:gd name="connsiteX2" fmla="*/ 3098533 w 3098533"/>
              <a:gd name="connsiteY2" fmla="*/ 2094271 h 2094271"/>
              <a:gd name="connsiteX3" fmla="*/ 740461 w 3098533"/>
              <a:gd name="connsiteY3" fmla="*/ 2094271 h 2094271"/>
              <a:gd name="connsiteX4" fmla="*/ 0 w 3098533"/>
              <a:gd name="connsiteY4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33" h="2094271">
                <a:moveTo>
                  <a:pt x="0" y="0"/>
                </a:moveTo>
                <a:lnTo>
                  <a:pt x="2358072" y="0"/>
                </a:lnTo>
                <a:lnTo>
                  <a:pt x="3098533" y="2094271"/>
                </a:lnTo>
                <a:lnTo>
                  <a:pt x="740461" y="20942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 sz="1722">
              <a:solidFill>
                <a:schemeClr val="tx1"/>
              </a:solidFill>
            </a:endParaRPr>
          </a:p>
        </p:txBody>
      </p:sp>
      <p:sp>
        <p:nvSpPr>
          <p:cNvPr id="10" name="Freeform: Shape 116">
            <a:extLst>
              <a:ext uri="{FF2B5EF4-FFF2-40B4-BE49-F238E27FC236}">
                <a16:creationId xmlns:a16="http://schemas.microsoft.com/office/drawing/2014/main" id="{DBD45118-AD42-421A-8BFE-C9B603FC0AEA}"/>
              </a:ext>
            </a:extLst>
          </p:cNvPr>
          <p:cNvSpPr>
            <a:spLocks/>
          </p:cNvSpPr>
          <p:nvPr userDrawn="1"/>
        </p:nvSpPr>
        <p:spPr bwMode="auto">
          <a:xfrm>
            <a:off x="3883370" y="761797"/>
            <a:ext cx="4844201" cy="1182440"/>
          </a:xfrm>
          <a:custGeom>
            <a:avLst/>
            <a:gdLst>
              <a:gd name="connsiteX0" fmla="*/ 0 w 4747696"/>
              <a:gd name="connsiteY0" fmla="*/ 0 h 1158901"/>
              <a:gd name="connsiteX1" fmla="*/ 4337949 w 4747696"/>
              <a:gd name="connsiteY1" fmla="*/ 0 h 1158901"/>
              <a:gd name="connsiteX2" fmla="*/ 4747696 w 4747696"/>
              <a:gd name="connsiteY2" fmla="*/ 1158901 h 1158901"/>
              <a:gd name="connsiteX3" fmla="*/ 424788 w 4747696"/>
              <a:gd name="connsiteY3" fmla="*/ 1158901 h 1158901"/>
              <a:gd name="connsiteX4" fmla="*/ 385112 w 4747696"/>
              <a:gd name="connsiteY4" fmla="*/ 1089227 h 1158901"/>
              <a:gd name="connsiteX5" fmla="*/ 0 w 4747696"/>
              <a:gd name="connsiteY5" fmla="*/ 0 h 115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47696" h="1158901">
                <a:moveTo>
                  <a:pt x="0" y="0"/>
                </a:moveTo>
                <a:lnTo>
                  <a:pt x="4337949" y="0"/>
                </a:lnTo>
                <a:lnTo>
                  <a:pt x="4747696" y="1158901"/>
                </a:lnTo>
                <a:lnTo>
                  <a:pt x="424788" y="1158901"/>
                </a:lnTo>
                <a:lnTo>
                  <a:pt x="385112" y="10892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  <a:effectLst>
            <a:outerShdw blurRad="50800" dist="76200" dir="18900000" algn="bl" rotWithShape="0">
              <a:prstClr val="black">
                <a:alpha val="10000"/>
              </a:prstClr>
            </a:outerShdw>
          </a:effectLst>
        </p:spPr>
        <p:txBody>
          <a:bodyPr vert="horz" wrap="square" lIns="87456" tIns="43730" rIns="87456" bIns="43730" numCol="1" anchor="t" anchorCtr="0" compatLnSpc="1">
            <a:prstTxWarp prst="textNoShape">
              <a:avLst/>
            </a:prstTxWarp>
            <a:noAutofit/>
          </a:bodyPr>
          <a:lstStyle/>
          <a:p>
            <a:pPr eaLnBrk="1"/>
            <a:endParaRPr lang="en-US" sz="1722"/>
          </a:p>
        </p:txBody>
      </p:sp>
      <p:grpSp>
        <p:nvGrpSpPr>
          <p:cNvPr id="11" name="Group 68">
            <a:extLst>
              <a:ext uri="{FF2B5EF4-FFF2-40B4-BE49-F238E27FC236}">
                <a16:creationId xmlns:a16="http://schemas.microsoft.com/office/drawing/2014/main" id="{9C66B2A6-FDA8-49B6-AAD6-C64FD0BC438E}"/>
              </a:ext>
            </a:extLst>
          </p:cNvPr>
          <p:cNvGrpSpPr/>
          <p:nvPr userDrawn="1"/>
        </p:nvGrpSpPr>
        <p:grpSpPr>
          <a:xfrm>
            <a:off x="4754603" y="922325"/>
            <a:ext cx="3165816" cy="845966"/>
            <a:chOff x="4797041" y="952089"/>
            <a:chExt cx="2281238" cy="609599"/>
          </a:xfrm>
        </p:grpSpPr>
        <p:sp>
          <p:nvSpPr>
            <p:cNvPr id="12" name="Freeform 538">
              <a:extLst>
                <a:ext uri="{FF2B5EF4-FFF2-40B4-BE49-F238E27FC236}">
                  <a16:creationId xmlns:a16="http://schemas.microsoft.com/office/drawing/2014/main" id="{EA5BA95F-981E-4B27-98F3-9ABDF7321C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3" name="Freeform 539">
              <a:extLst>
                <a:ext uri="{FF2B5EF4-FFF2-40B4-BE49-F238E27FC236}">
                  <a16:creationId xmlns:a16="http://schemas.microsoft.com/office/drawing/2014/main" id="{B922CC32-C03D-4D8A-9EB4-D1639D693E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4" name="Freeform 540">
              <a:extLst>
                <a:ext uri="{FF2B5EF4-FFF2-40B4-BE49-F238E27FC236}">
                  <a16:creationId xmlns:a16="http://schemas.microsoft.com/office/drawing/2014/main" id="{1DB37E64-E7A5-468A-8649-4435FBB623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5" name="Freeform 541">
              <a:extLst>
                <a:ext uri="{FF2B5EF4-FFF2-40B4-BE49-F238E27FC236}">
                  <a16:creationId xmlns:a16="http://schemas.microsoft.com/office/drawing/2014/main" id="{431D0D1A-BFA1-492D-A025-B569E427B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6" name="Freeform 542">
              <a:extLst>
                <a:ext uri="{FF2B5EF4-FFF2-40B4-BE49-F238E27FC236}">
                  <a16:creationId xmlns:a16="http://schemas.microsoft.com/office/drawing/2014/main" id="{85F567BB-A4A9-490D-B128-07EE682C5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7" name="Freeform 543">
              <a:extLst>
                <a:ext uri="{FF2B5EF4-FFF2-40B4-BE49-F238E27FC236}">
                  <a16:creationId xmlns:a16="http://schemas.microsoft.com/office/drawing/2014/main" id="{A6894467-A009-480D-A91F-F6E392010E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8" name="Freeform 544">
              <a:extLst>
                <a:ext uri="{FF2B5EF4-FFF2-40B4-BE49-F238E27FC236}">
                  <a16:creationId xmlns:a16="http://schemas.microsoft.com/office/drawing/2014/main" id="{63435447-86B4-4B18-A0AB-AE2C4D3923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</p:grpSp>
    </p:spTree>
    <p:extLst>
      <p:ext uri="{BB962C8B-B14F-4D97-AF65-F5344CB8AC3E}">
        <p14:creationId xmlns:p14="http://schemas.microsoft.com/office/powerpoint/2010/main" val="2013551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08">
          <p15:clr>
            <a:srgbClr val="000000"/>
          </p15:clr>
        </p15:guide>
        <p15:guide id="2" orient="horz" pos="570">
          <p15:clr>
            <a:srgbClr val="000000"/>
          </p15:clr>
        </p15:guide>
        <p15:guide id="3" orient="horz" pos="3912">
          <p15:clr>
            <a:srgbClr val="000000"/>
          </p15:clr>
        </p15:guide>
        <p15:guide id="4" pos="96">
          <p15:clr>
            <a:srgbClr val="00000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2D0DCE-CDCF-4279-9C42-4592E8D9FA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3" y="1623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86" imgH="386" progId="TCLayout.ActiveDocument.1">
                  <p:embed/>
                </p:oleObj>
              </mc:Choice>
              <mc:Fallback>
                <p:oleObj name="Diapositiva de think-cell" r:id="rId4" imgW="386" imgH="3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2D0DCE-CDCF-4279-9C42-4592E8D9F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3" y="1623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986FA45-D44D-41E8-A2D3-E0501CF784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8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4" y="51837"/>
            <a:ext cx="1231563" cy="8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141852" eaLnBrk="1"/>
            <a:endParaRPr lang="en-US" sz="574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11F63E0-C3ED-4626-A183-910710DDBB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4387" r="28987" b="1"/>
          <a:stretch/>
        </p:blipFill>
        <p:spPr>
          <a:xfrm>
            <a:off x="5798982" y="3241"/>
            <a:ext cx="6399329" cy="6850952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55B3B4F-571A-4996-B9F5-C7B90D1D3C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1422" r="2266" b="1"/>
          <a:stretch/>
        </p:blipFill>
        <p:spPr>
          <a:xfrm>
            <a:off x="-121396" y="3242"/>
            <a:ext cx="9751997" cy="6857983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889386A1-D0CF-4ABA-8886-2A20679101B9}"/>
              </a:ext>
            </a:extLst>
          </p:cNvPr>
          <p:cNvSpPr/>
          <p:nvPr userDrawn="1"/>
        </p:nvSpPr>
        <p:spPr>
          <a:xfrm>
            <a:off x="-127706" y="-7031"/>
            <a:ext cx="12319706" cy="6861224"/>
          </a:xfrm>
          <a:prstGeom prst="rect">
            <a:avLst/>
          </a:prstGeom>
          <a:solidFill>
            <a:schemeClr val="accent4">
              <a:alpha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20" err="1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2D51FA6-3D17-4430-9B07-932470E9DC37}"/>
              </a:ext>
            </a:extLst>
          </p:cNvPr>
          <p:cNvSpPr/>
          <p:nvPr userDrawn="1"/>
        </p:nvSpPr>
        <p:spPr>
          <a:xfrm>
            <a:off x="-127706" y="-14062"/>
            <a:ext cx="12326017" cy="518292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20" err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2. Slide Title">
            <a:extLst>
              <a:ext uri="{FF2B5EF4-FFF2-40B4-BE49-F238E27FC236}">
                <a16:creationId xmlns:a16="http://schemas.microsoft.com/office/drawing/2014/main" id="{9124AAF2-4F6C-44A6-B4D9-B51DB7E9383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3997" y="40965"/>
            <a:ext cx="12022643" cy="408237"/>
          </a:xfrm>
          <a:prstGeom prst="rect">
            <a:avLst/>
          </a:prstGeom>
        </p:spPr>
        <p:txBody>
          <a:bodyPr/>
          <a:lstStyle>
            <a:lvl1pPr>
              <a:defRPr sz="2519" b="1">
                <a:solidFill>
                  <a:schemeClr val="accent4"/>
                </a:solidFill>
                <a:latin typeface="Flexo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0" name="Group 71">
            <a:extLst>
              <a:ext uri="{FF2B5EF4-FFF2-40B4-BE49-F238E27FC236}">
                <a16:creationId xmlns:a16="http://schemas.microsoft.com/office/drawing/2014/main" id="{9D3D401E-693F-41D4-B427-8D2F91245DA5}"/>
              </a:ext>
            </a:extLst>
          </p:cNvPr>
          <p:cNvGrpSpPr/>
          <p:nvPr userDrawn="1"/>
        </p:nvGrpSpPr>
        <p:grpSpPr>
          <a:xfrm>
            <a:off x="11434731" y="104568"/>
            <a:ext cx="618531" cy="165283"/>
            <a:chOff x="4797041" y="952089"/>
            <a:chExt cx="2281238" cy="609599"/>
          </a:xfrm>
        </p:grpSpPr>
        <p:sp>
          <p:nvSpPr>
            <p:cNvPr id="11" name="Freeform 538">
              <a:extLst>
                <a:ext uri="{FF2B5EF4-FFF2-40B4-BE49-F238E27FC236}">
                  <a16:creationId xmlns:a16="http://schemas.microsoft.com/office/drawing/2014/main" id="{0EBAFDA4-C897-4F0D-BA83-81B8676BA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2" name="Freeform 539">
              <a:extLst>
                <a:ext uri="{FF2B5EF4-FFF2-40B4-BE49-F238E27FC236}">
                  <a16:creationId xmlns:a16="http://schemas.microsoft.com/office/drawing/2014/main" id="{C07ECFF7-820C-434D-BE74-C98B725484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3" name="Freeform 540">
              <a:extLst>
                <a:ext uri="{FF2B5EF4-FFF2-40B4-BE49-F238E27FC236}">
                  <a16:creationId xmlns:a16="http://schemas.microsoft.com/office/drawing/2014/main" id="{F5EE7E7A-4686-4FC9-B758-0CFA57760D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4" name="Freeform 541">
              <a:extLst>
                <a:ext uri="{FF2B5EF4-FFF2-40B4-BE49-F238E27FC236}">
                  <a16:creationId xmlns:a16="http://schemas.microsoft.com/office/drawing/2014/main" id="{A3D21C22-9F03-46FA-892E-8474DDADA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5" name="Freeform 542">
              <a:extLst>
                <a:ext uri="{FF2B5EF4-FFF2-40B4-BE49-F238E27FC236}">
                  <a16:creationId xmlns:a16="http://schemas.microsoft.com/office/drawing/2014/main" id="{3EA79938-F397-4831-A828-E66353E68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6" name="Freeform 543">
              <a:extLst>
                <a:ext uri="{FF2B5EF4-FFF2-40B4-BE49-F238E27FC236}">
                  <a16:creationId xmlns:a16="http://schemas.microsoft.com/office/drawing/2014/main" id="{04C634E3-238D-4491-BACC-981FAD6CFA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7" name="Freeform 544">
              <a:extLst>
                <a:ext uri="{FF2B5EF4-FFF2-40B4-BE49-F238E27FC236}">
                  <a16:creationId xmlns:a16="http://schemas.microsoft.com/office/drawing/2014/main" id="{35659E5E-AB6B-414B-8657-05FF5CEB67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</p:grpSp>
    </p:spTree>
    <p:extLst>
      <p:ext uri="{BB962C8B-B14F-4D97-AF65-F5344CB8AC3E}">
        <p14:creationId xmlns:p14="http://schemas.microsoft.com/office/powerpoint/2010/main" val="3218322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08">
          <p15:clr>
            <a:srgbClr val="000000"/>
          </p15:clr>
        </p15:guide>
        <p15:guide id="2" orient="horz" pos="570">
          <p15:clr>
            <a:srgbClr val="000000"/>
          </p15:clr>
        </p15:guide>
        <p15:guide id="3" orient="horz" pos="3912">
          <p15:clr>
            <a:srgbClr val="000000"/>
          </p15:clr>
        </p15:guide>
        <p15:guide id="4" pos="96">
          <p15:clr>
            <a:srgbClr val="00000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2D0DCE-CDCF-4279-9C42-4592E8D9FA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3" y="1623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86" imgH="386" progId="TCLayout.ActiveDocument.1">
                  <p:embed/>
                </p:oleObj>
              </mc:Choice>
              <mc:Fallback>
                <p:oleObj name="Diapositiva de think-cell" r:id="rId4" imgW="386" imgH="3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2D0DCE-CDCF-4279-9C42-4592E8D9F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3" y="1623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986FA45-D44D-41E8-A2D3-E0501CF784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8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4" y="51837"/>
            <a:ext cx="1231563" cy="8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141852" eaLnBrk="1"/>
            <a:endParaRPr lang="en-US" sz="574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11F63E0-C3ED-4626-A183-910710DDBB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4387" r="28987" b="1"/>
          <a:stretch/>
        </p:blipFill>
        <p:spPr>
          <a:xfrm>
            <a:off x="5798982" y="3241"/>
            <a:ext cx="6399329" cy="6850952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55B3B4F-571A-4996-B9F5-C7B90D1D3C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1422" r="2266" b="1"/>
          <a:stretch/>
        </p:blipFill>
        <p:spPr>
          <a:xfrm>
            <a:off x="-121396" y="3242"/>
            <a:ext cx="9751997" cy="6857983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889386A1-D0CF-4ABA-8886-2A20679101B9}"/>
              </a:ext>
            </a:extLst>
          </p:cNvPr>
          <p:cNvSpPr/>
          <p:nvPr userDrawn="1"/>
        </p:nvSpPr>
        <p:spPr>
          <a:xfrm>
            <a:off x="-127706" y="-7031"/>
            <a:ext cx="12319706" cy="6861224"/>
          </a:xfrm>
          <a:prstGeom prst="rect">
            <a:avLst/>
          </a:prstGeom>
          <a:solidFill>
            <a:schemeClr val="accent4">
              <a:alpha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2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384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08">
          <p15:clr>
            <a:srgbClr val="000000"/>
          </p15:clr>
        </p15:guide>
        <p15:guide id="2" orient="horz" pos="570">
          <p15:clr>
            <a:srgbClr val="000000"/>
          </p15:clr>
        </p15:guide>
        <p15:guide id="3" orient="horz" pos="3912">
          <p15:clr>
            <a:srgbClr val="000000"/>
          </p15:clr>
        </p15:guide>
        <p15:guide id="4" pos="96">
          <p15:clr>
            <a:srgbClr val="00000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45FF4EE-C08D-4120-B5AA-B1375348D1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0" y="1620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0" imgH="371" progId="TCLayout.ActiveDocument.1">
                  <p:embed/>
                </p:oleObj>
              </mc:Choice>
              <mc:Fallback>
                <p:oleObj name="Diapositiva de think-cell" r:id="rId4" imgW="370" imgH="37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45FF4EE-C08D-4120-B5AA-B1375348D1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0" y="1620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48D8B1-87AA-4129-BBCF-ABCA62036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8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gray">
          <a:xfrm>
            <a:off x="161979" y="101900"/>
            <a:ext cx="11860664" cy="408237"/>
          </a:xfrm>
          <a:prstGeom prst="rect">
            <a:avLst/>
          </a:prstGeom>
        </p:spPr>
        <p:txBody>
          <a:bodyPr/>
          <a:lstStyle>
            <a:lvl1pPr>
              <a:defRPr sz="2519" b="1">
                <a:solidFill>
                  <a:schemeClr val="accent4"/>
                </a:solidFill>
                <a:latin typeface="Flexo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4" y="51837"/>
            <a:ext cx="1231563" cy="8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141852" eaLnBrk="1"/>
            <a:endParaRPr lang="en-US" sz="574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6304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688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71">
            <a:extLst>
              <a:ext uri="{FF2B5EF4-FFF2-40B4-BE49-F238E27FC236}">
                <a16:creationId xmlns:a16="http://schemas.microsoft.com/office/drawing/2014/main" id="{592B7228-18A9-4CDA-BD17-1637EFDE0308}"/>
              </a:ext>
            </a:extLst>
          </p:cNvPr>
          <p:cNvGrpSpPr/>
          <p:nvPr userDrawn="1"/>
        </p:nvGrpSpPr>
        <p:grpSpPr>
          <a:xfrm>
            <a:off x="11434731" y="104568"/>
            <a:ext cx="618531" cy="165283"/>
            <a:chOff x="4797041" y="952089"/>
            <a:chExt cx="2281238" cy="609599"/>
          </a:xfrm>
        </p:grpSpPr>
        <p:sp>
          <p:nvSpPr>
            <p:cNvPr id="88" name="Freeform 538">
              <a:extLst>
                <a:ext uri="{FF2B5EF4-FFF2-40B4-BE49-F238E27FC236}">
                  <a16:creationId xmlns:a16="http://schemas.microsoft.com/office/drawing/2014/main" id="{78CF8D1D-94C3-492D-8688-FAF9AB6B76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89" name="Freeform 539">
              <a:extLst>
                <a:ext uri="{FF2B5EF4-FFF2-40B4-BE49-F238E27FC236}">
                  <a16:creationId xmlns:a16="http://schemas.microsoft.com/office/drawing/2014/main" id="{65AFFAEB-041F-4E3E-94CF-3741B86188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90" name="Freeform 540">
              <a:extLst>
                <a:ext uri="{FF2B5EF4-FFF2-40B4-BE49-F238E27FC236}">
                  <a16:creationId xmlns:a16="http://schemas.microsoft.com/office/drawing/2014/main" id="{3A7B83BC-4FC3-4B5A-B384-31016B5CCF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91" name="Freeform 541">
              <a:extLst>
                <a:ext uri="{FF2B5EF4-FFF2-40B4-BE49-F238E27FC236}">
                  <a16:creationId xmlns:a16="http://schemas.microsoft.com/office/drawing/2014/main" id="{16D6E3CD-6508-4880-BD94-30341E267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92" name="Freeform 542">
              <a:extLst>
                <a:ext uri="{FF2B5EF4-FFF2-40B4-BE49-F238E27FC236}">
                  <a16:creationId xmlns:a16="http://schemas.microsoft.com/office/drawing/2014/main" id="{546102F7-9BE7-4CDD-820F-99D51CCCA7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93" name="Freeform 543">
              <a:extLst>
                <a:ext uri="{FF2B5EF4-FFF2-40B4-BE49-F238E27FC236}">
                  <a16:creationId xmlns:a16="http://schemas.microsoft.com/office/drawing/2014/main" id="{4F3CF309-1B7D-4BCD-A4A5-867B9FD20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94" name="Freeform 544">
              <a:extLst>
                <a:ext uri="{FF2B5EF4-FFF2-40B4-BE49-F238E27FC236}">
                  <a16:creationId xmlns:a16="http://schemas.microsoft.com/office/drawing/2014/main" id="{D1851DD3-7559-44B9-A6A8-3B6D1457FE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0C9D11-DC05-4B52-8459-44195AD8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5" y="104568"/>
            <a:ext cx="11968747" cy="408237"/>
          </a:xfrm>
          <a:prstGeom prst="rect">
            <a:avLst/>
          </a:prstGeom>
        </p:spPr>
        <p:txBody>
          <a:bodyPr/>
          <a:lstStyle>
            <a:lvl1pPr>
              <a:defRPr sz="2519" b="1">
                <a:solidFill>
                  <a:schemeClr val="accent4"/>
                </a:solidFill>
                <a:latin typeface="Flexo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0C724A66-5B9D-496A-AF5D-2C265463ED62}"/>
              </a:ext>
            </a:extLst>
          </p:cNvPr>
          <p:cNvSpPr/>
          <p:nvPr userDrawn="1"/>
        </p:nvSpPr>
        <p:spPr>
          <a:xfrm>
            <a:off x="8357" y="6462748"/>
            <a:ext cx="9225526" cy="301295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20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7AA97A3-C0E7-4D83-B8E9-2B604E020E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0" y="1620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526" imgH="526" progId="TCLayout.ActiveDocument.1">
                  <p:embed/>
                </p:oleObj>
              </mc:Choice>
              <mc:Fallback>
                <p:oleObj name="Diapositiva de think-cell" r:id="rId4" imgW="526" imgH="52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7AA97A3-C0E7-4D83-B8E9-2B604E020E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0" y="1620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D7EA385-3644-4906-9E5C-2B86AFAE0C8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8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6F14818-F759-4AB3-91F0-98128260F283}"/>
              </a:ext>
            </a:extLst>
          </p:cNvPr>
          <p:cNvSpPr/>
          <p:nvPr userDrawn="1"/>
        </p:nvSpPr>
        <p:spPr>
          <a:xfrm>
            <a:off x="10918491" y="6664728"/>
            <a:ext cx="760225" cy="194359"/>
          </a:xfrm>
          <a:prstGeom prst="rect">
            <a:avLst/>
          </a:prstGeom>
          <a:solidFill>
            <a:srgbClr val="FFB502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81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lexo" pitchFamily="50" charset="0"/>
              </a:rPr>
              <a:t>15% - 30%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96F7EEA-86E5-4D74-B920-69F9F195CA42}"/>
              </a:ext>
            </a:extLst>
          </p:cNvPr>
          <p:cNvSpPr/>
          <p:nvPr userDrawn="1"/>
        </p:nvSpPr>
        <p:spPr>
          <a:xfrm>
            <a:off x="11673665" y="6664728"/>
            <a:ext cx="518335" cy="19435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81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lexo" pitchFamily="50" charset="0"/>
              </a:rPr>
              <a:t>&gt;30%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0D74AA-BC92-46FC-A70F-F748AF2E9B12}"/>
              </a:ext>
            </a:extLst>
          </p:cNvPr>
          <p:cNvSpPr txBox="1"/>
          <p:nvPr userDrawn="1"/>
        </p:nvSpPr>
        <p:spPr>
          <a:xfrm>
            <a:off x="8928078" y="6647120"/>
            <a:ext cx="1567414" cy="2377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945" b="1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/>
                <a:cs typeface="Arial" panose="020B0604020202020204" pitchFamily="34" charset="0"/>
              </a:rPr>
              <a:t>Desviación en avance:</a:t>
            </a:r>
            <a:endParaRPr kumimoji="0" lang="es-PE" sz="1440" b="0" i="0" u="none" strike="noStrike" kern="0" cap="none" spc="0" normalizeH="0" baseline="0" noProof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Arial" panose="020B0604020202020204" pitchFamily="34" charset="0"/>
              <a:cs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83DBEF4-3158-4BC8-92E1-ADF1E10DD2E0}"/>
              </a:ext>
            </a:extLst>
          </p:cNvPr>
          <p:cNvSpPr/>
          <p:nvPr userDrawn="1"/>
        </p:nvSpPr>
        <p:spPr>
          <a:xfrm>
            <a:off x="10405206" y="6664728"/>
            <a:ext cx="518335" cy="194359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81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lexo" pitchFamily="50" charset="0"/>
              </a:rPr>
              <a:t>&lt;15% 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1CE78E5E-8D98-4B4F-A6C5-973747C038F6}"/>
              </a:ext>
            </a:extLst>
          </p:cNvPr>
          <p:cNvGrpSpPr/>
          <p:nvPr userDrawn="1"/>
        </p:nvGrpSpPr>
        <p:grpSpPr>
          <a:xfrm>
            <a:off x="4128374" y="6608613"/>
            <a:ext cx="3895672" cy="230832"/>
            <a:chOff x="3795274" y="6563513"/>
            <a:chExt cx="4058499" cy="25653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D794D64-F9F3-421B-BED5-7D4D97AFBA50}"/>
                </a:ext>
              </a:extLst>
            </p:cNvPr>
            <p:cNvSpPr/>
            <p:nvPr/>
          </p:nvSpPr>
          <p:spPr>
            <a:xfrm>
              <a:off x="6466274" y="6650623"/>
              <a:ext cx="324000" cy="72000"/>
            </a:xfrm>
            <a:prstGeom prst="rect">
              <a:avLst/>
            </a:prstGeom>
            <a:solidFill>
              <a:srgbClr val="323F4F">
                <a:lumMod val="40000"/>
                <a:lumOff val="6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22777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26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lexo" pitchFamily="50" charset="0"/>
                <a:ea typeface="+mn-ea"/>
                <a:cs typeface="+mn-cs"/>
              </a:endParaRP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EE3EE22D-7623-4249-A736-F3BDB4E85957}"/>
                </a:ext>
              </a:extLst>
            </p:cNvPr>
            <p:cNvSpPr/>
            <p:nvPr/>
          </p:nvSpPr>
          <p:spPr>
            <a:xfrm>
              <a:off x="3795274" y="6650623"/>
              <a:ext cx="324000" cy="72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22777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62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lexo" pitchFamily="50" charset="0"/>
                <a:ea typeface="+mn-ea"/>
                <a:cs typeface="+mn-cs"/>
              </a:endParaRPr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F9896D79-F4E3-4FF2-BF53-D01EA15B540D}"/>
                </a:ext>
              </a:extLst>
            </p:cNvPr>
            <p:cNvCxnSpPr>
              <a:cxnSpLocks/>
            </p:cNvCxnSpPr>
            <p:nvPr/>
          </p:nvCxnSpPr>
          <p:spPr>
            <a:xfrm>
              <a:off x="4764455" y="6686623"/>
              <a:ext cx="324000" cy="0"/>
            </a:xfrm>
            <a:prstGeom prst="line">
              <a:avLst/>
            </a:prstGeom>
            <a:noFill/>
            <a:ln w="38100" cap="flat" cmpd="sng" algn="ctr">
              <a:solidFill>
                <a:srgbClr val="323F4F"/>
              </a:solidFill>
              <a:prstDash val="solid"/>
            </a:ln>
            <a:effectLst/>
          </p:spPr>
        </p:cxn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D7093C24-19F1-4EC9-BBF6-1F68736B65CF}"/>
                </a:ext>
              </a:extLst>
            </p:cNvPr>
            <p:cNvSpPr txBox="1"/>
            <p:nvPr/>
          </p:nvSpPr>
          <p:spPr>
            <a:xfrm>
              <a:off x="4093045" y="6563513"/>
              <a:ext cx="756000" cy="25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822777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900" b="0" i="0" u="none" strike="noStrike" kern="0" cap="none" spc="0" normalizeH="0" baseline="0" noProof="0" err="1">
                  <a:ln>
                    <a:noFill/>
                  </a:ln>
                  <a:solidFill>
                    <a:srgbClr val="323F4F"/>
                  </a:solidFill>
                  <a:effectLst/>
                  <a:uLnTx/>
                  <a:uFillTx/>
                  <a:latin typeface="Flexo" pitchFamily="50" charset="0"/>
                  <a:cs typeface="Arial" panose="020B0604020202020204" pitchFamily="34" charset="0"/>
                </a:rPr>
                <a:t>Baseline</a:t>
              </a:r>
              <a:endParaRPr kumimoji="0" lang="es-PE" sz="945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cs typeface="Arial" panose="020B0604020202020204" pitchFamily="34" charset="0"/>
              </a:endParaRP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52052ECE-2AA7-41AA-91AB-3B6123C720AE}"/>
                </a:ext>
              </a:extLst>
            </p:cNvPr>
            <p:cNvSpPr txBox="1"/>
            <p:nvPr/>
          </p:nvSpPr>
          <p:spPr>
            <a:xfrm>
              <a:off x="6773773" y="6563513"/>
              <a:ext cx="1080000" cy="25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822777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900" b="0" i="0" u="none" strike="noStrike" kern="0" cap="none" spc="0" normalizeH="0" baseline="0" noProof="0">
                  <a:ln>
                    <a:noFill/>
                  </a:ln>
                  <a:solidFill>
                    <a:srgbClr val="323F4F"/>
                  </a:solidFill>
                  <a:effectLst/>
                  <a:uLnTx/>
                  <a:uFillTx/>
                  <a:latin typeface="Flexo" pitchFamily="50" charset="0"/>
                  <a:cs typeface="Arial" panose="020B0604020202020204" pitchFamily="34" charset="0"/>
                </a:rPr>
                <a:t>% Avance Real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233CB6B9-2F2A-413F-A452-1BC03CF7355C}"/>
                </a:ext>
              </a:extLst>
            </p:cNvPr>
            <p:cNvSpPr txBox="1"/>
            <p:nvPr/>
          </p:nvSpPr>
          <p:spPr>
            <a:xfrm>
              <a:off x="5062226" y="6563513"/>
              <a:ext cx="1440000" cy="25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822777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900" b="0" i="0" u="none" strike="noStrike" kern="0" cap="none" spc="0" normalizeH="0" baseline="0" noProof="0">
                  <a:ln>
                    <a:noFill/>
                  </a:ln>
                  <a:solidFill>
                    <a:srgbClr val="323F4F"/>
                  </a:solidFill>
                  <a:effectLst/>
                  <a:uLnTx/>
                  <a:uFillTx/>
                  <a:latin typeface="Flexo" pitchFamily="50" charset="0"/>
                  <a:cs typeface="Arial" panose="020B0604020202020204" pitchFamily="34" charset="0"/>
                </a:rPr>
                <a:t>% Avance Planificado</a:t>
              </a:r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6670875-01A7-477C-B8A2-D97414C92967}"/>
              </a:ext>
            </a:extLst>
          </p:cNvPr>
          <p:cNvSpPr txBox="1"/>
          <p:nvPr userDrawn="1"/>
        </p:nvSpPr>
        <p:spPr>
          <a:xfrm>
            <a:off x="349086" y="6608616"/>
            <a:ext cx="4513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90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cs typeface="Arial" panose="020B0604020202020204" pitchFamily="34" charset="0"/>
              </a:rPr>
              <a:t>RUN</a:t>
            </a:r>
            <a:endParaRPr kumimoji="0" lang="es-PE" sz="945" b="0" i="0" u="none" strike="noStrike" kern="0" cap="none" spc="0" normalizeH="0" baseline="0" noProof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Flexo" pitchFamily="50" charset="0"/>
              <a:cs typeface="Arial" panose="020B0604020202020204" pitchFamily="34" charset="0"/>
            </a:endParaRPr>
          </a:p>
        </p:txBody>
      </p:sp>
      <p:sp>
        <p:nvSpPr>
          <p:cNvPr id="17" name="Forma libre 4344" descr="Icono de llave inglesa. ">
            <a:extLst>
              <a:ext uri="{FF2B5EF4-FFF2-40B4-BE49-F238E27FC236}">
                <a16:creationId xmlns:a16="http://schemas.microsoft.com/office/drawing/2014/main" id="{C147D482-1B13-438F-97CB-143CDC90822C}"/>
              </a:ext>
            </a:extLst>
          </p:cNvPr>
          <p:cNvSpPr>
            <a:spLocks/>
          </p:cNvSpPr>
          <p:nvPr userDrawn="1"/>
        </p:nvSpPr>
        <p:spPr bwMode="auto">
          <a:xfrm>
            <a:off x="264161" y="6654605"/>
            <a:ext cx="138223" cy="129573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2279" tIns="41139" rIns="82279" bIns="4113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sz="1620"/>
          </a:p>
        </p:txBody>
      </p:sp>
      <p:grpSp>
        <p:nvGrpSpPr>
          <p:cNvPr id="18" name="Grupo 17" descr="Icono de dinero. ">
            <a:extLst>
              <a:ext uri="{FF2B5EF4-FFF2-40B4-BE49-F238E27FC236}">
                <a16:creationId xmlns:a16="http://schemas.microsoft.com/office/drawing/2014/main" id="{67A8F926-F9D7-4E18-A803-3A44DCCD0F0B}"/>
              </a:ext>
            </a:extLst>
          </p:cNvPr>
          <p:cNvGrpSpPr/>
          <p:nvPr userDrawn="1"/>
        </p:nvGrpSpPr>
        <p:grpSpPr>
          <a:xfrm>
            <a:off x="776386" y="6638409"/>
            <a:ext cx="172778" cy="161966"/>
            <a:chOff x="3746500" y="1344613"/>
            <a:chExt cx="285750" cy="287338"/>
          </a:xfrm>
          <a:solidFill>
            <a:schemeClr val="tx1"/>
          </a:solidFill>
        </p:grpSpPr>
        <p:sp>
          <p:nvSpPr>
            <p:cNvPr id="19" name="Forma libre 497">
              <a:extLst>
                <a:ext uri="{FF2B5EF4-FFF2-40B4-BE49-F238E27FC236}">
                  <a16:creationId xmlns:a16="http://schemas.microsoft.com/office/drawing/2014/main" id="{39CECDB4-C9BB-4BA2-946B-BBA190804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20" name="Forma libre 498">
              <a:extLst>
                <a:ext uri="{FF2B5EF4-FFF2-40B4-BE49-F238E27FC236}">
                  <a16:creationId xmlns:a16="http://schemas.microsoft.com/office/drawing/2014/main" id="{5EF4D50A-9689-44A2-9415-007A360E09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21" name="Forma libre 499">
              <a:extLst>
                <a:ext uri="{FF2B5EF4-FFF2-40B4-BE49-F238E27FC236}">
                  <a16:creationId xmlns:a16="http://schemas.microsoft.com/office/drawing/2014/main" id="{C9F1061E-8662-407B-A275-230600AED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22" name="Forma libre 500">
              <a:extLst>
                <a:ext uri="{FF2B5EF4-FFF2-40B4-BE49-F238E27FC236}">
                  <a16:creationId xmlns:a16="http://schemas.microsoft.com/office/drawing/2014/main" id="{FF3A92FB-1776-4333-811C-212BE43F9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23" name="Forma libre 501">
              <a:extLst>
                <a:ext uri="{FF2B5EF4-FFF2-40B4-BE49-F238E27FC236}">
                  <a16:creationId xmlns:a16="http://schemas.microsoft.com/office/drawing/2014/main" id="{242E2672-2BA5-4066-8BEA-4473685A0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24" name="Forma libre 502">
              <a:extLst>
                <a:ext uri="{FF2B5EF4-FFF2-40B4-BE49-F238E27FC236}">
                  <a16:creationId xmlns:a16="http://schemas.microsoft.com/office/drawing/2014/main" id="{24A45F20-20AA-4CEA-AC55-638470E84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25" name="Forma libre 503">
              <a:extLst>
                <a:ext uri="{FF2B5EF4-FFF2-40B4-BE49-F238E27FC236}">
                  <a16:creationId xmlns:a16="http://schemas.microsoft.com/office/drawing/2014/main" id="{E89E1A5C-735D-4CC3-BF59-A8A0A127D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26" name="Forma libre 504">
              <a:extLst>
                <a:ext uri="{FF2B5EF4-FFF2-40B4-BE49-F238E27FC236}">
                  <a16:creationId xmlns:a16="http://schemas.microsoft.com/office/drawing/2014/main" id="{E72C3793-6D75-4C9D-84A1-C1E42B1A5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5D3DD25-918E-4167-B803-F18814CC9672}"/>
              </a:ext>
            </a:extLst>
          </p:cNvPr>
          <p:cNvSpPr txBox="1"/>
          <p:nvPr userDrawn="1"/>
        </p:nvSpPr>
        <p:spPr>
          <a:xfrm>
            <a:off x="895866" y="6608616"/>
            <a:ext cx="5774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90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cs typeface="Arial" panose="020B0604020202020204" pitchFamily="34" charset="0"/>
              </a:rPr>
              <a:t>GROW</a:t>
            </a:r>
            <a:endParaRPr kumimoji="0" lang="es-PE" sz="945" b="0" i="0" u="none" strike="noStrike" kern="0" cap="none" spc="0" normalizeH="0" baseline="0" noProof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Flexo" pitchFamily="50" charset="0"/>
              <a:cs typeface="Arial" panose="020B0604020202020204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A853C2F-4E49-43AC-A5AD-0E7B56385787}"/>
              </a:ext>
            </a:extLst>
          </p:cNvPr>
          <p:cNvSpPr txBox="1"/>
          <p:nvPr userDrawn="1"/>
        </p:nvSpPr>
        <p:spPr>
          <a:xfrm>
            <a:off x="1527842" y="6608616"/>
            <a:ext cx="898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PE" sz="900" kern="0">
                <a:solidFill>
                  <a:srgbClr val="323F4F"/>
                </a:solidFill>
                <a:latin typeface="Flexo" pitchFamily="50" charset="0"/>
                <a:cs typeface="Arial" panose="020B0604020202020204" pitchFamily="34" charset="0"/>
              </a:rPr>
              <a:t>TRANSFORM</a:t>
            </a:r>
            <a:endParaRPr kumimoji="0" lang="es-PE" sz="945" b="0" i="0" u="none" strike="noStrike" kern="0" cap="none" spc="0" normalizeH="0" baseline="0" noProof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Flexo" pitchFamily="50" charset="0"/>
              <a:cs typeface="Arial" panose="020B0604020202020204" pitchFamily="34" charset="0"/>
            </a:endParaRPr>
          </a:p>
        </p:txBody>
      </p:sp>
      <p:grpSp>
        <p:nvGrpSpPr>
          <p:cNvPr id="29" name="Grupo 28" descr="Icono de cajas. ">
            <a:extLst>
              <a:ext uri="{FF2B5EF4-FFF2-40B4-BE49-F238E27FC236}">
                <a16:creationId xmlns:a16="http://schemas.microsoft.com/office/drawing/2014/main" id="{1E6C36D9-BEB2-4684-BFDC-31A1CD145A77}"/>
              </a:ext>
            </a:extLst>
          </p:cNvPr>
          <p:cNvGrpSpPr/>
          <p:nvPr userDrawn="1"/>
        </p:nvGrpSpPr>
        <p:grpSpPr>
          <a:xfrm>
            <a:off x="1414211" y="6638409"/>
            <a:ext cx="172778" cy="161966"/>
            <a:chOff x="5465763" y="3068638"/>
            <a:chExt cx="287337" cy="285750"/>
          </a:xfrm>
          <a:solidFill>
            <a:schemeClr val="tx1"/>
          </a:solidFill>
        </p:grpSpPr>
        <p:sp>
          <p:nvSpPr>
            <p:cNvPr id="30" name="Forma libre 617">
              <a:extLst>
                <a:ext uri="{FF2B5EF4-FFF2-40B4-BE49-F238E27FC236}">
                  <a16:creationId xmlns:a16="http://schemas.microsoft.com/office/drawing/2014/main" id="{3ED4A7A2-3168-4050-88DB-4D7697991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3068638"/>
              <a:ext cx="119063" cy="38100"/>
            </a:xfrm>
            <a:custGeom>
              <a:avLst/>
              <a:gdLst>
                <a:gd name="T0" fmla="*/ 375 w 375"/>
                <a:gd name="T1" fmla="*/ 62 h 120"/>
                <a:gd name="T2" fmla="*/ 374 w 375"/>
                <a:gd name="T3" fmla="*/ 62 h 120"/>
                <a:gd name="T4" fmla="*/ 373 w 375"/>
                <a:gd name="T5" fmla="*/ 61 h 120"/>
                <a:gd name="T6" fmla="*/ 193 w 375"/>
                <a:gd name="T7" fmla="*/ 1 h 120"/>
                <a:gd name="T8" fmla="*/ 188 w 375"/>
                <a:gd name="T9" fmla="*/ 0 h 120"/>
                <a:gd name="T10" fmla="*/ 183 w 375"/>
                <a:gd name="T11" fmla="*/ 1 h 120"/>
                <a:gd name="T12" fmla="*/ 2 w 375"/>
                <a:gd name="T13" fmla="*/ 61 h 120"/>
                <a:gd name="T14" fmla="*/ 1 w 375"/>
                <a:gd name="T15" fmla="*/ 62 h 120"/>
                <a:gd name="T16" fmla="*/ 0 w 375"/>
                <a:gd name="T17" fmla="*/ 62 h 120"/>
                <a:gd name="T18" fmla="*/ 188 w 375"/>
                <a:gd name="T19" fmla="*/ 120 h 120"/>
                <a:gd name="T20" fmla="*/ 375 w 375"/>
                <a:gd name="T21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120">
                  <a:moveTo>
                    <a:pt x="375" y="62"/>
                  </a:moveTo>
                  <a:lnTo>
                    <a:pt x="374" y="62"/>
                  </a:lnTo>
                  <a:lnTo>
                    <a:pt x="373" y="61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3" y="1"/>
                  </a:lnTo>
                  <a:lnTo>
                    <a:pt x="2" y="61"/>
                  </a:lnTo>
                  <a:lnTo>
                    <a:pt x="1" y="62"/>
                  </a:lnTo>
                  <a:lnTo>
                    <a:pt x="0" y="62"/>
                  </a:lnTo>
                  <a:lnTo>
                    <a:pt x="188" y="120"/>
                  </a:lnTo>
                  <a:lnTo>
                    <a:pt x="37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31" name="Forma libre 618">
              <a:extLst>
                <a:ext uri="{FF2B5EF4-FFF2-40B4-BE49-F238E27FC236}">
                  <a16:creationId xmlns:a16="http://schemas.microsoft.com/office/drawing/2014/main" id="{D8E13285-DDA0-48D2-8592-5C15DB38A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75" y="3097213"/>
              <a:ext cx="57150" cy="93663"/>
            </a:xfrm>
            <a:custGeom>
              <a:avLst/>
              <a:gdLst>
                <a:gd name="T0" fmla="*/ 181 w 181"/>
                <a:gd name="T1" fmla="*/ 210 h 295"/>
                <a:gd name="T2" fmla="*/ 181 w 181"/>
                <a:gd name="T3" fmla="*/ 0 h 295"/>
                <a:gd name="T4" fmla="*/ 0 w 181"/>
                <a:gd name="T5" fmla="*/ 56 h 295"/>
                <a:gd name="T6" fmla="*/ 0 w 181"/>
                <a:gd name="T7" fmla="*/ 295 h 295"/>
                <a:gd name="T8" fmla="*/ 171 w 181"/>
                <a:gd name="T9" fmla="*/ 224 h 295"/>
                <a:gd name="T10" fmla="*/ 174 w 181"/>
                <a:gd name="T11" fmla="*/ 222 h 295"/>
                <a:gd name="T12" fmla="*/ 178 w 181"/>
                <a:gd name="T13" fmla="*/ 219 h 295"/>
                <a:gd name="T14" fmla="*/ 180 w 181"/>
                <a:gd name="T15" fmla="*/ 215 h 295"/>
                <a:gd name="T16" fmla="*/ 181 w 181"/>
                <a:gd name="T17" fmla="*/ 2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181" y="210"/>
                  </a:moveTo>
                  <a:lnTo>
                    <a:pt x="181" y="0"/>
                  </a:lnTo>
                  <a:lnTo>
                    <a:pt x="0" y="56"/>
                  </a:lnTo>
                  <a:lnTo>
                    <a:pt x="0" y="295"/>
                  </a:lnTo>
                  <a:lnTo>
                    <a:pt x="171" y="224"/>
                  </a:lnTo>
                  <a:lnTo>
                    <a:pt x="174" y="222"/>
                  </a:lnTo>
                  <a:lnTo>
                    <a:pt x="178" y="219"/>
                  </a:lnTo>
                  <a:lnTo>
                    <a:pt x="180" y="215"/>
                  </a:lnTo>
                  <a:lnTo>
                    <a:pt x="181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32" name="Forma libre 619">
              <a:extLst>
                <a:ext uri="{FF2B5EF4-FFF2-40B4-BE49-F238E27FC236}">
                  <a16:creationId xmlns:a16="http://schemas.microsoft.com/office/drawing/2014/main" id="{3D5204B4-1110-465B-8858-6C960CB41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3097213"/>
              <a:ext cx="57150" cy="93663"/>
            </a:xfrm>
            <a:custGeom>
              <a:avLst/>
              <a:gdLst>
                <a:gd name="T0" fmla="*/ 9 w 181"/>
                <a:gd name="T1" fmla="*/ 224 h 295"/>
                <a:gd name="T2" fmla="*/ 181 w 181"/>
                <a:gd name="T3" fmla="*/ 295 h 295"/>
                <a:gd name="T4" fmla="*/ 181 w 181"/>
                <a:gd name="T5" fmla="*/ 56 h 295"/>
                <a:gd name="T6" fmla="*/ 0 w 181"/>
                <a:gd name="T7" fmla="*/ 0 h 295"/>
                <a:gd name="T8" fmla="*/ 0 w 181"/>
                <a:gd name="T9" fmla="*/ 210 h 295"/>
                <a:gd name="T10" fmla="*/ 0 w 181"/>
                <a:gd name="T11" fmla="*/ 215 h 295"/>
                <a:gd name="T12" fmla="*/ 2 w 181"/>
                <a:gd name="T13" fmla="*/ 219 h 295"/>
                <a:gd name="T14" fmla="*/ 6 w 181"/>
                <a:gd name="T15" fmla="*/ 222 h 295"/>
                <a:gd name="T16" fmla="*/ 9 w 181"/>
                <a:gd name="T17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9" y="224"/>
                  </a:moveTo>
                  <a:lnTo>
                    <a:pt x="181" y="295"/>
                  </a:lnTo>
                  <a:lnTo>
                    <a:pt x="181" y="56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6" y="222"/>
                  </a:lnTo>
                  <a:lnTo>
                    <a:pt x="9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33" name="Forma libre 620">
              <a:extLst>
                <a:ext uri="{FF2B5EF4-FFF2-40B4-BE49-F238E27FC236}">
                  <a16:creationId xmlns:a16="http://schemas.microsoft.com/office/drawing/2014/main" id="{6B7E0950-F996-439F-917C-114705BD0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5" y="3217863"/>
              <a:ext cx="47625" cy="77788"/>
            </a:xfrm>
            <a:custGeom>
              <a:avLst/>
              <a:gdLst>
                <a:gd name="T0" fmla="*/ 0 w 150"/>
                <a:gd name="T1" fmla="*/ 67 h 249"/>
                <a:gd name="T2" fmla="*/ 0 w 150"/>
                <a:gd name="T3" fmla="*/ 249 h 249"/>
                <a:gd name="T4" fmla="*/ 141 w 150"/>
                <a:gd name="T5" fmla="*/ 177 h 249"/>
                <a:gd name="T6" fmla="*/ 146 w 150"/>
                <a:gd name="T7" fmla="*/ 175 h 249"/>
                <a:gd name="T8" fmla="*/ 148 w 150"/>
                <a:gd name="T9" fmla="*/ 171 h 249"/>
                <a:gd name="T10" fmla="*/ 149 w 150"/>
                <a:gd name="T11" fmla="*/ 168 h 249"/>
                <a:gd name="T12" fmla="*/ 150 w 150"/>
                <a:gd name="T13" fmla="*/ 164 h 249"/>
                <a:gd name="T14" fmla="*/ 150 w 150"/>
                <a:gd name="T15" fmla="*/ 0 h 249"/>
                <a:gd name="T16" fmla="*/ 0 w 150"/>
                <a:gd name="T17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249">
                  <a:moveTo>
                    <a:pt x="0" y="67"/>
                  </a:moveTo>
                  <a:lnTo>
                    <a:pt x="0" y="249"/>
                  </a:lnTo>
                  <a:lnTo>
                    <a:pt x="141" y="177"/>
                  </a:lnTo>
                  <a:lnTo>
                    <a:pt x="146" y="175"/>
                  </a:lnTo>
                  <a:lnTo>
                    <a:pt x="148" y="171"/>
                  </a:lnTo>
                  <a:lnTo>
                    <a:pt x="149" y="168"/>
                  </a:lnTo>
                  <a:lnTo>
                    <a:pt x="150" y="164"/>
                  </a:lnTo>
                  <a:lnTo>
                    <a:pt x="15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34" name="Forma libre 621">
              <a:extLst>
                <a:ext uri="{FF2B5EF4-FFF2-40B4-BE49-F238E27FC236}">
                  <a16:creationId xmlns:a16="http://schemas.microsoft.com/office/drawing/2014/main" id="{0A881E18-2DDA-4089-8B55-63C395994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263" y="3192463"/>
              <a:ext cx="88900" cy="38100"/>
            </a:xfrm>
            <a:custGeom>
              <a:avLst/>
              <a:gdLst>
                <a:gd name="T0" fmla="*/ 146 w 281"/>
                <a:gd name="T1" fmla="*/ 2 h 120"/>
                <a:gd name="T2" fmla="*/ 143 w 281"/>
                <a:gd name="T3" fmla="*/ 0 h 120"/>
                <a:gd name="T4" fmla="*/ 141 w 281"/>
                <a:gd name="T5" fmla="*/ 0 h 120"/>
                <a:gd name="T6" fmla="*/ 138 w 281"/>
                <a:gd name="T7" fmla="*/ 0 h 120"/>
                <a:gd name="T8" fmla="*/ 134 w 281"/>
                <a:gd name="T9" fmla="*/ 2 h 120"/>
                <a:gd name="T10" fmla="*/ 0 w 281"/>
                <a:gd name="T11" fmla="*/ 55 h 120"/>
                <a:gd name="T12" fmla="*/ 141 w 281"/>
                <a:gd name="T13" fmla="*/ 120 h 120"/>
                <a:gd name="T14" fmla="*/ 281 w 281"/>
                <a:gd name="T15" fmla="*/ 55 h 120"/>
                <a:gd name="T16" fmla="*/ 146 w 281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120">
                  <a:moveTo>
                    <a:pt x="146" y="2"/>
                  </a:moveTo>
                  <a:lnTo>
                    <a:pt x="143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4" y="2"/>
                  </a:lnTo>
                  <a:lnTo>
                    <a:pt x="0" y="55"/>
                  </a:lnTo>
                  <a:lnTo>
                    <a:pt x="141" y="120"/>
                  </a:lnTo>
                  <a:lnTo>
                    <a:pt x="281" y="55"/>
                  </a:lnTo>
                  <a:lnTo>
                    <a:pt x="1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35" name="Forma libre 622">
              <a:extLst>
                <a:ext uri="{FF2B5EF4-FFF2-40B4-BE49-F238E27FC236}">
                  <a16:creationId xmlns:a16="http://schemas.microsoft.com/office/drawing/2014/main" id="{6218BC25-E223-4C48-890B-8A5A93392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5" y="3217863"/>
              <a:ext cx="47625" cy="77788"/>
            </a:xfrm>
            <a:custGeom>
              <a:avLst/>
              <a:gdLst>
                <a:gd name="T0" fmla="*/ 0 w 151"/>
                <a:gd name="T1" fmla="*/ 164 h 249"/>
                <a:gd name="T2" fmla="*/ 1 w 151"/>
                <a:gd name="T3" fmla="*/ 167 h 249"/>
                <a:gd name="T4" fmla="*/ 2 w 151"/>
                <a:gd name="T5" fmla="*/ 171 h 249"/>
                <a:gd name="T6" fmla="*/ 5 w 151"/>
                <a:gd name="T7" fmla="*/ 175 h 249"/>
                <a:gd name="T8" fmla="*/ 8 w 151"/>
                <a:gd name="T9" fmla="*/ 177 h 249"/>
                <a:gd name="T10" fmla="*/ 151 w 151"/>
                <a:gd name="T11" fmla="*/ 249 h 249"/>
                <a:gd name="T12" fmla="*/ 151 w 151"/>
                <a:gd name="T13" fmla="*/ 67 h 249"/>
                <a:gd name="T14" fmla="*/ 0 w 151"/>
                <a:gd name="T15" fmla="*/ 0 h 249"/>
                <a:gd name="T16" fmla="*/ 0 w 151"/>
                <a:gd name="T17" fmla="*/ 16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49">
                  <a:moveTo>
                    <a:pt x="0" y="164"/>
                  </a:moveTo>
                  <a:lnTo>
                    <a:pt x="1" y="167"/>
                  </a:lnTo>
                  <a:lnTo>
                    <a:pt x="2" y="171"/>
                  </a:lnTo>
                  <a:lnTo>
                    <a:pt x="5" y="175"/>
                  </a:lnTo>
                  <a:lnTo>
                    <a:pt x="8" y="177"/>
                  </a:lnTo>
                  <a:lnTo>
                    <a:pt x="151" y="249"/>
                  </a:lnTo>
                  <a:lnTo>
                    <a:pt x="151" y="67"/>
                  </a:lnTo>
                  <a:lnTo>
                    <a:pt x="0" y="0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36" name="Forma libre 623">
              <a:extLst>
                <a:ext uri="{FF2B5EF4-FFF2-40B4-BE49-F238E27FC236}">
                  <a16:creationId xmlns:a16="http://schemas.microsoft.com/office/drawing/2014/main" id="{2384565C-9F0D-4FE6-8C50-596BDBFA8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3201988"/>
              <a:ext cx="144463" cy="47625"/>
            </a:xfrm>
            <a:custGeom>
              <a:avLst/>
              <a:gdLst>
                <a:gd name="T0" fmla="*/ 231 w 452"/>
                <a:gd name="T1" fmla="*/ 2 h 151"/>
                <a:gd name="T2" fmla="*/ 225 w 452"/>
                <a:gd name="T3" fmla="*/ 0 h 151"/>
                <a:gd name="T4" fmla="*/ 221 w 452"/>
                <a:gd name="T5" fmla="*/ 2 h 151"/>
                <a:gd name="T6" fmla="*/ 0 w 452"/>
                <a:gd name="T7" fmla="*/ 70 h 151"/>
                <a:gd name="T8" fmla="*/ 225 w 452"/>
                <a:gd name="T9" fmla="*/ 151 h 151"/>
                <a:gd name="T10" fmla="*/ 452 w 452"/>
                <a:gd name="T11" fmla="*/ 70 h 151"/>
                <a:gd name="T12" fmla="*/ 231 w 452"/>
                <a:gd name="T13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151">
                  <a:moveTo>
                    <a:pt x="231" y="2"/>
                  </a:moveTo>
                  <a:lnTo>
                    <a:pt x="225" y="0"/>
                  </a:lnTo>
                  <a:lnTo>
                    <a:pt x="221" y="2"/>
                  </a:lnTo>
                  <a:lnTo>
                    <a:pt x="0" y="70"/>
                  </a:lnTo>
                  <a:lnTo>
                    <a:pt x="225" y="151"/>
                  </a:lnTo>
                  <a:lnTo>
                    <a:pt x="452" y="70"/>
                  </a:lnTo>
                  <a:lnTo>
                    <a:pt x="2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37" name="Forma libre 624">
              <a:extLst>
                <a:ext uri="{FF2B5EF4-FFF2-40B4-BE49-F238E27FC236}">
                  <a16:creationId xmlns:a16="http://schemas.microsoft.com/office/drawing/2014/main" id="{A7C2B59B-8FAF-487F-B8A0-3D9225CF8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3230563"/>
              <a:ext cx="76200" cy="123825"/>
            </a:xfrm>
            <a:custGeom>
              <a:avLst/>
              <a:gdLst>
                <a:gd name="T0" fmla="*/ 0 w 240"/>
                <a:gd name="T1" fmla="*/ 285 h 386"/>
                <a:gd name="T2" fmla="*/ 1 w 240"/>
                <a:gd name="T3" fmla="*/ 289 h 386"/>
                <a:gd name="T4" fmla="*/ 2 w 240"/>
                <a:gd name="T5" fmla="*/ 294 h 386"/>
                <a:gd name="T6" fmla="*/ 5 w 240"/>
                <a:gd name="T7" fmla="*/ 297 h 386"/>
                <a:gd name="T8" fmla="*/ 10 w 240"/>
                <a:gd name="T9" fmla="*/ 299 h 386"/>
                <a:gd name="T10" fmla="*/ 240 w 240"/>
                <a:gd name="T11" fmla="*/ 386 h 386"/>
                <a:gd name="T12" fmla="*/ 240 w 240"/>
                <a:gd name="T13" fmla="*/ 84 h 386"/>
                <a:gd name="T14" fmla="*/ 0 w 240"/>
                <a:gd name="T15" fmla="*/ 0 h 386"/>
                <a:gd name="T16" fmla="*/ 0 w 240"/>
                <a:gd name="T17" fmla="*/ 2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386">
                  <a:moveTo>
                    <a:pt x="0" y="285"/>
                  </a:moveTo>
                  <a:lnTo>
                    <a:pt x="1" y="289"/>
                  </a:lnTo>
                  <a:lnTo>
                    <a:pt x="2" y="294"/>
                  </a:lnTo>
                  <a:lnTo>
                    <a:pt x="5" y="297"/>
                  </a:lnTo>
                  <a:lnTo>
                    <a:pt x="10" y="299"/>
                  </a:lnTo>
                  <a:lnTo>
                    <a:pt x="240" y="386"/>
                  </a:lnTo>
                  <a:lnTo>
                    <a:pt x="240" y="84"/>
                  </a:lnTo>
                  <a:lnTo>
                    <a:pt x="0" y="0"/>
                  </a:lnTo>
                  <a:lnTo>
                    <a:pt x="0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38" name="Forma libre 625">
              <a:extLst>
                <a:ext uri="{FF2B5EF4-FFF2-40B4-BE49-F238E27FC236}">
                  <a16:creationId xmlns:a16="http://schemas.microsoft.com/office/drawing/2014/main" id="{2D456B7F-F377-42E3-9432-3B752645D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75" y="3230563"/>
              <a:ext cx="76200" cy="123825"/>
            </a:xfrm>
            <a:custGeom>
              <a:avLst/>
              <a:gdLst>
                <a:gd name="T0" fmla="*/ 0 w 241"/>
                <a:gd name="T1" fmla="*/ 386 h 386"/>
                <a:gd name="T2" fmla="*/ 231 w 241"/>
                <a:gd name="T3" fmla="*/ 299 h 386"/>
                <a:gd name="T4" fmla="*/ 235 w 241"/>
                <a:gd name="T5" fmla="*/ 297 h 386"/>
                <a:gd name="T6" fmla="*/ 238 w 241"/>
                <a:gd name="T7" fmla="*/ 294 h 386"/>
                <a:gd name="T8" fmla="*/ 239 w 241"/>
                <a:gd name="T9" fmla="*/ 289 h 386"/>
                <a:gd name="T10" fmla="*/ 241 w 241"/>
                <a:gd name="T11" fmla="*/ 285 h 386"/>
                <a:gd name="T12" fmla="*/ 241 w 241"/>
                <a:gd name="T13" fmla="*/ 0 h 386"/>
                <a:gd name="T14" fmla="*/ 0 w 241"/>
                <a:gd name="T15" fmla="*/ 84 h 386"/>
                <a:gd name="T16" fmla="*/ 0 w 241"/>
                <a:gd name="T1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386">
                  <a:moveTo>
                    <a:pt x="0" y="386"/>
                  </a:moveTo>
                  <a:lnTo>
                    <a:pt x="231" y="299"/>
                  </a:lnTo>
                  <a:lnTo>
                    <a:pt x="235" y="297"/>
                  </a:lnTo>
                  <a:lnTo>
                    <a:pt x="238" y="294"/>
                  </a:lnTo>
                  <a:lnTo>
                    <a:pt x="239" y="289"/>
                  </a:lnTo>
                  <a:lnTo>
                    <a:pt x="241" y="285"/>
                  </a:lnTo>
                  <a:lnTo>
                    <a:pt x="241" y="0"/>
                  </a:lnTo>
                  <a:lnTo>
                    <a:pt x="0" y="84"/>
                  </a:lnTo>
                  <a:lnTo>
                    <a:pt x="0" y="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</p:grpSp>
      <p:pic>
        <p:nvPicPr>
          <p:cNvPr id="39" name="Picture 2" descr="Imagen relacionada">
            <a:extLst>
              <a:ext uri="{FF2B5EF4-FFF2-40B4-BE49-F238E27FC236}">
                <a16:creationId xmlns:a16="http://schemas.microsoft.com/office/drawing/2014/main" id="{1EB6FA47-130D-482B-87A5-420284F6D8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69" y="6606015"/>
            <a:ext cx="231472" cy="22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86 CuadroTexto">
            <a:extLst>
              <a:ext uri="{FF2B5EF4-FFF2-40B4-BE49-F238E27FC236}">
                <a16:creationId xmlns:a16="http://schemas.microsoft.com/office/drawing/2014/main" id="{A997B59B-25A9-4BCD-9640-03611767306D}"/>
              </a:ext>
            </a:extLst>
          </p:cNvPr>
          <p:cNvSpPr txBox="1"/>
          <p:nvPr userDrawn="1"/>
        </p:nvSpPr>
        <p:spPr>
          <a:xfrm>
            <a:off x="2985794" y="6608616"/>
            <a:ext cx="8864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_tradnl"/>
            </a:defPPr>
            <a:lvl1pPr marR="0" lvl="0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00" kern="0">
                <a:solidFill>
                  <a:srgbClr val="323F4F"/>
                </a:solidFill>
                <a:latin typeface="Flexo" pitchFamily="50" charset="0"/>
                <a:cs typeface="Arial" panose="020B0604020202020204" pitchFamily="34" charset="0"/>
              </a:defRPr>
            </a:lvl1pPr>
          </a:lstStyle>
          <a:p>
            <a:r>
              <a:rPr lang="es-PE" sz="900"/>
              <a:t>Modelo Ágil</a:t>
            </a:r>
            <a:endParaRPr lang="es-ES" sz="900"/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6BDB1BBB-348F-4713-BFC1-44BEC4676F2E}"/>
              </a:ext>
            </a:extLst>
          </p:cNvPr>
          <p:cNvCxnSpPr/>
          <p:nvPr userDrawn="1"/>
        </p:nvCxnSpPr>
        <p:spPr>
          <a:xfrm flipV="1">
            <a:off x="2564009" y="6615552"/>
            <a:ext cx="0" cy="20767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1442ED12-22A6-474E-9EC7-4394E987006F}"/>
              </a:ext>
            </a:extLst>
          </p:cNvPr>
          <p:cNvCxnSpPr/>
          <p:nvPr userDrawn="1"/>
        </p:nvCxnSpPr>
        <p:spPr>
          <a:xfrm flipV="1">
            <a:off x="3907196" y="6615552"/>
            <a:ext cx="0" cy="20767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52B04CEF-ACDA-42B1-8242-1817B09D5EAD}"/>
              </a:ext>
            </a:extLst>
          </p:cNvPr>
          <p:cNvCxnSpPr/>
          <p:nvPr userDrawn="1"/>
        </p:nvCxnSpPr>
        <p:spPr>
          <a:xfrm flipV="1">
            <a:off x="8100263" y="6615552"/>
            <a:ext cx="0" cy="20767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F8B2A64-C2CA-4B4E-8528-D603D91CAD5D}"/>
              </a:ext>
            </a:extLst>
          </p:cNvPr>
          <p:cNvSpPr txBox="1"/>
          <p:nvPr userDrawn="1"/>
        </p:nvSpPr>
        <p:spPr>
          <a:xfrm>
            <a:off x="8155931" y="6608616"/>
            <a:ext cx="7256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900" b="1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Eras Bold ITC" panose="020B0604020202020204" pitchFamily="34" charset="0"/>
                <a:cs typeface="Arial" panose="020B0604020202020204" pitchFamily="34" charset="0"/>
              </a:rPr>
              <a:t>WOW</a:t>
            </a:r>
            <a:endParaRPr kumimoji="0" lang="es-PE" sz="945" b="1" i="0" u="none" strike="noStrike" kern="0" cap="none" spc="0" normalizeH="0" baseline="0" noProof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Eras Bold ITC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C4077DF9-F987-4F47-92C0-9DD9CF9FF276}"/>
              </a:ext>
            </a:extLst>
          </p:cNvPr>
          <p:cNvCxnSpPr/>
          <p:nvPr userDrawn="1"/>
        </p:nvCxnSpPr>
        <p:spPr>
          <a:xfrm flipV="1">
            <a:off x="8910997" y="6615552"/>
            <a:ext cx="0" cy="20767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6FCB2BAD-E15A-4425-834C-1F70CBDC7061}"/>
              </a:ext>
            </a:extLst>
          </p:cNvPr>
          <p:cNvSpPr txBox="1"/>
          <p:nvPr userDrawn="1"/>
        </p:nvSpPr>
        <p:spPr>
          <a:xfrm>
            <a:off x="9167255" y="6450216"/>
            <a:ext cx="3024745" cy="230832"/>
          </a:xfrm>
          <a:prstGeom prst="rect">
            <a:avLst/>
          </a:prstGeom>
          <a:solidFill>
            <a:srgbClr val="D9D9D9"/>
          </a:solidFill>
        </p:spPr>
        <p:txBody>
          <a:bodyPr wrap="square" rtlCol="0" anchor="ctr">
            <a:spAutoFit/>
          </a:bodyPr>
          <a:lstStyle/>
          <a:p>
            <a:pPr marL="0" marR="0" lvl="0" indent="0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900" b="1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/>
                <a:cs typeface="Arial" panose="020B0604020202020204" pitchFamily="34" charset="0"/>
              </a:rPr>
              <a:t>Impacto en riesgo:</a:t>
            </a:r>
            <a:endParaRPr kumimoji="0" lang="es-PE" sz="1260" b="0" i="0" u="none" strike="noStrike" kern="0" cap="none" spc="0" normalizeH="0" baseline="0" noProof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Arial" panose="020B0604020202020204" pitchFamily="34" charset="0"/>
              <a:cs typeface="Arial"/>
            </a:endParaRPr>
          </a:p>
        </p:txBody>
      </p:sp>
      <p:sp>
        <p:nvSpPr>
          <p:cNvPr id="47" name="86 CuadroTexto">
            <a:extLst>
              <a:ext uri="{FF2B5EF4-FFF2-40B4-BE49-F238E27FC236}">
                <a16:creationId xmlns:a16="http://schemas.microsoft.com/office/drawing/2014/main" id="{56B2F700-3BEC-4B1F-84B2-68D3416CEA8E}"/>
              </a:ext>
            </a:extLst>
          </p:cNvPr>
          <p:cNvSpPr txBox="1"/>
          <p:nvPr userDrawn="1"/>
        </p:nvSpPr>
        <p:spPr>
          <a:xfrm>
            <a:off x="10404991" y="6460846"/>
            <a:ext cx="518335" cy="216982"/>
          </a:xfrm>
          <a:prstGeom prst="rect">
            <a:avLst/>
          </a:prstGeom>
          <a:solidFill>
            <a:srgbClr val="548235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PE" sz="810" b="1" kern="0">
                <a:solidFill>
                  <a:schemeClr val="bg1"/>
                </a:solidFill>
                <a:latin typeface="Flexo" pitchFamily="50" charset="0"/>
                <a:cs typeface="Arial" pitchFamily="34" charset="0"/>
              </a:rPr>
              <a:t>Bajo</a:t>
            </a:r>
            <a:endParaRPr lang="es-ES" sz="810" b="1" kern="0">
              <a:solidFill>
                <a:schemeClr val="bg1"/>
              </a:solidFill>
              <a:latin typeface="Flexo" pitchFamily="50" charset="0"/>
              <a:cs typeface="Arial" pitchFamily="34" charset="0"/>
            </a:endParaRPr>
          </a:p>
        </p:txBody>
      </p:sp>
      <p:sp>
        <p:nvSpPr>
          <p:cNvPr id="48" name="86 CuadroTexto">
            <a:extLst>
              <a:ext uri="{FF2B5EF4-FFF2-40B4-BE49-F238E27FC236}">
                <a16:creationId xmlns:a16="http://schemas.microsoft.com/office/drawing/2014/main" id="{6CDD3C68-8F38-4A45-8ACC-AA49AB1A461B}"/>
              </a:ext>
            </a:extLst>
          </p:cNvPr>
          <p:cNvSpPr txBox="1"/>
          <p:nvPr userDrawn="1"/>
        </p:nvSpPr>
        <p:spPr>
          <a:xfrm>
            <a:off x="10914839" y="6460846"/>
            <a:ext cx="760225" cy="216982"/>
          </a:xfrm>
          <a:prstGeom prst="rect">
            <a:avLst/>
          </a:prstGeom>
          <a:solidFill>
            <a:srgbClr val="FFB502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PE" sz="810" b="1" kern="0">
                <a:solidFill>
                  <a:schemeClr val="bg1"/>
                </a:solidFill>
                <a:latin typeface="Flexo" pitchFamily="50" charset="0"/>
                <a:cs typeface="Arial" pitchFamily="34" charset="0"/>
              </a:rPr>
              <a:t>Medio</a:t>
            </a:r>
            <a:endParaRPr lang="es-ES" sz="810" b="1" kern="0">
              <a:solidFill>
                <a:schemeClr val="bg1"/>
              </a:solidFill>
              <a:latin typeface="Flexo" pitchFamily="50" charset="0"/>
              <a:cs typeface="Arial" pitchFamily="34" charset="0"/>
            </a:endParaRPr>
          </a:p>
        </p:txBody>
      </p:sp>
      <p:sp>
        <p:nvSpPr>
          <p:cNvPr id="49" name="86 CuadroTexto">
            <a:extLst>
              <a:ext uri="{FF2B5EF4-FFF2-40B4-BE49-F238E27FC236}">
                <a16:creationId xmlns:a16="http://schemas.microsoft.com/office/drawing/2014/main" id="{E089F0DC-124B-42BE-BCA3-0B9102AEF4A7}"/>
              </a:ext>
            </a:extLst>
          </p:cNvPr>
          <p:cNvSpPr txBox="1"/>
          <p:nvPr userDrawn="1"/>
        </p:nvSpPr>
        <p:spPr>
          <a:xfrm>
            <a:off x="11666579" y="6460846"/>
            <a:ext cx="518335" cy="21698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PE" sz="810" b="1" kern="0">
                <a:solidFill>
                  <a:schemeClr val="bg1"/>
                </a:solidFill>
                <a:latin typeface="Flexo" pitchFamily="50" charset="0"/>
                <a:cs typeface="Arial" pitchFamily="34" charset="0"/>
              </a:rPr>
              <a:t>Alto</a:t>
            </a:r>
            <a:endParaRPr lang="es-ES" sz="810" b="1" kern="0">
              <a:solidFill>
                <a:schemeClr val="bg1"/>
              </a:solidFill>
              <a:latin typeface="Flexo" pitchFamily="50" charset="0"/>
              <a:cs typeface="Arial" pitchFamily="34" charset="0"/>
            </a:endParaRP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A5687155-A932-4039-AA2A-A7745C21639C}"/>
              </a:ext>
            </a:extLst>
          </p:cNvPr>
          <p:cNvSpPr/>
          <p:nvPr userDrawn="1"/>
        </p:nvSpPr>
        <p:spPr>
          <a:xfrm>
            <a:off x="9646" y="657378"/>
            <a:ext cx="1326476" cy="5934241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20"/>
          </a:p>
        </p:txBody>
      </p:sp>
      <p:sp>
        <p:nvSpPr>
          <p:cNvPr id="51" name="Shape 552">
            <a:extLst>
              <a:ext uri="{FF2B5EF4-FFF2-40B4-BE49-F238E27FC236}">
                <a16:creationId xmlns:a16="http://schemas.microsoft.com/office/drawing/2014/main" id="{9D8AC3E3-DFBC-46DF-8020-74218FA392C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13209" y="5034854"/>
            <a:ext cx="552891" cy="421112"/>
          </a:xfrm>
          <a:custGeom>
            <a:avLst/>
            <a:gdLst>
              <a:gd name="T0" fmla="*/ 2147483646 w 16266"/>
              <a:gd name="T1" fmla="*/ 2147483646 h 14215"/>
              <a:gd name="T2" fmla="*/ 2147483646 w 16266"/>
              <a:gd name="T3" fmla="*/ 2147483646 h 14215"/>
              <a:gd name="T4" fmla="*/ 2147483646 w 16266"/>
              <a:gd name="T5" fmla="*/ 2147483646 h 14215"/>
              <a:gd name="T6" fmla="*/ 2147483646 w 16266"/>
              <a:gd name="T7" fmla="*/ 2147483646 h 14215"/>
              <a:gd name="T8" fmla="*/ 2147483646 w 16266"/>
              <a:gd name="T9" fmla="*/ 2147483646 h 14215"/>
              <a:gd name="T10" fmla="*/ 2147483646 w 16266"/>
              <a:gd name="T11" fmla="*/ 2147483646 h 14215"/>
              <a:gd name="T12" fmla="*/ 2147483646 w 16266"/>
              <a:gd name="T13" fmla="*/ 2147483646 h 14215"/>
              <a:gd name="T14" fmla="*/ 2147483646 w 16266"/>
              <a:gd name="T15" fmla="*/ 2147483646 h 14215"/>
              <a:gd name="T16" fmla="*/ 2147483646 w 16266"/>
              <a:gd name="T17" fmla="*/ 2147483646 h 14215"/>
              <a:gd name="T18" fmla="*/ 2147483646 w 16266"/>
              <a:gd name="T19" fmla="*/ 2147483646 h 14215"/>
              <a:gd name="T20" fmla="*/ 2147483646 w 16266"/>
              <a:gd name="T21" fmla="*/ 2147483646 h 14215"/>
              <a:gd name="T22" fmla="*/ 2147483646 w 16266"/>
              <a:gd name="T23" fmla="*/ 2147483646 h 14215"/>
              <a:gd name="T24" fmla="*/ 2147483646 w 16266"/>
              <a:gd name="T25" fmla="*/ 2147483646 h 14215"/>
              <a:gd name="T26" fmla="*/ 2147483646 w 16266"/>
              <a:gd name="T27" fmla="*/ 2147483646 h 14215"/>
              <a:gd name="T28" fmla="*/ 2147483646 w 16266"/>
              <a:gd name="T29" fmla="*/ 2147483646 h 14215"/>
              <a:gd name="T30" fmla="*/ 2147483646 w 16266"/>
              <a:gd name="T31" fmla="*/ 2147483646 h 14215"/>
              <a:gd name="T32" fmla="*/ 2147483646 w 16266"/>
              <a:gd name="T33" fmla="*/ 2147483646 h 14215"/>
              <a:gd name="T34" fmla="*/ 2147483646 w 16266"/>
              <a:gd name="T35" fmla="*/ 2147483646 h 14215"/>
              <a:gd name="T36" fmla="*/ 2147483646 w 16266"/>
              <a:gd name="T37" fmla="*/ 2147483646 h 14215"/>
              <a:gd name="T38" fmla="*/ 2147483646 w 16266"/>
              <a:gd name="T39" fmla="*/ 2147483646 h 14215"/>
              <a:gd name="T40" fmla="*/ 2147483646 w 16266"/>
              <a:gd name="T41" fmla="*/ 2147483646 h 14215"/>
              <a:gd name="T42" fmla="*/ 2147483646 w 16266"/>
              <a:gd name="T43" fmla="*/ 2147483646 h 14215"/>
              <a:gd name="T44" fmla="*/ 2147483646 w 16266"/>
              <a:gd name="T45" fmla="*/ 2147483646 h 14215"/>
              <a:gd name="T46" fmla="*/ 2147483646 w 16266"/>
              <a:gd name="T47" fmla="*/ 2147483646 h 14215"/>
              <a:gd name="T48" fmla="*/ 2147483646 w 16266"/>
              <a:gd name="T49" fmla="*/ 2147483646 h 14215"/>
              <a:gd name="T50" fmla="*/ 2147483646 w 16266"/>
              <a:gd name="T51" fmla="*/ 2147483646 h 14215"/>
              <a:gd name="T52" fmla="*/ 2147483646 w 16266"/>
              <a:gd name="T53" fmla="*/ 2147483646 h 14215"/>
              <a:gd name="T54" fmla="*/ 2147483646 w 16266"/>
              <a:gd name="T55" fmla="*/ 2147483646 h 14215"/>
              <a:gd name="T56" fmla="*/ 2147483646 w 16266"/>
              <a:gd name="T57" fmla="*/ 2147483646 h 14215"/>
              <a:gd name="T58" fmla="*/ 2147483646 w 16266"/>
              <a:gd name="T59" fmla="*/ 2147483646 h 14215"/>
              <a:gd name="T60" fmla="*/ 2147483646 w 16266"/>
              <a:gd name="T61" fmla="*/ 2147483646 h 14215"/>
              <a:gd name="T62" fmla="*/ 2147483646 w 16266"/>
              <a:gd name="T63" fmla="*/ 2147483646 h 14215"/>
              <a:gd name="T64" fmla="*/ 2147483646 w 16266"/>
              <a:gd name="T65" fmla="*/ 2147483646 h 14215"/>
              <a:gd name="T66" fmla="*/ 2147483646 w 16266"/>
              <a:gd name="T67" fmla="*/ 2147483646 h 14215"/>
              <a:gd name="T68" fmla="*/ 2147483646 w 16266"/>
              <a:gd name="T69" fmla="*/ 2147483646 h 14215"/>
              <a:gd name="T70" fmla="*/ 2147483646 w 16266"/>
              <a:gd name="T71" fmla="*/ 2147483646 h 14215"/>
              <a:gd name="T72" fmla="*/ 2147483646 w 16266"/>
              <a:gd name="T73" fmla="*/ 2147483646 h 14215"/>
              <a:gd name="T74" fmla="*/ 2147483646 w 16266"/>
              <a:gd name="T75" fmla="*/ 2147483646 h 14215"/>
              <a:gd name="T76" fmla="*/ 2147483646 w 16266"/>
              <a:gd name="T77" fmla="*/ 2147483646 h 14215"/>
              <a:gd name="T78" fmla="*/ 0 w 16266"/>
              <a:gd name="T79" fmla="*/ 2147483646 h 14215"/>
              <a:gd name="T80" fmla="*/ 0 w 16266"/>
              <a:gd name="T81" fmla="*/ 2147483646 h 14215"/>
              <a:gd name="T82" fmla="*/ 2147483646 w 16266"/>
              <a:gd name="T83" fmla="*/ 2147483646 h 14215"/>
              <a:gd name="T84" fmla="*/ 2147483646 w 16266"/>
              <a:gd name="T85" fmla="*/ 2147483646 h 14215"/>
              <a:gd name="T86" fmla="*/ 2147483646 w 16266"/>
              <a:gd name="T87" fmla="*/ 2147483646 h 14215"/>
              <a:gd name="T88" fmla="*/ 2147483646 w 16266"/>
              <a:gd name="T89" fmla="*/ 2147483646 h 14215"/>
              <a:gd name="T90" fmla="*/ 2147483646 w 16266"/>
              <a:gd name="T91" fmla="*/ 2147483646 h 14215"/>
              <a:gd name="T92" fmla="*/ 2147483646 w 16266"/>
              <a:gd name="T93" fmla="*/ 2147483646 h 14215"/>
              <a:gd name="T94" fmla="*/ 2147483646 w 16266"/>
              <a:gd name="T95" fmla="*/ 2147483646 h 14215"/>
              <a:gd name="T96" fmla="*/ 2147483646 w 16266"/>
              <a:gd name="T97" fmla="*/ 2147483646 h 14215"/>
              <a:gd name="T98" fmla="*/ 2147483646 w 16266"/>
              <a:gd name="T99" fmla="*/ 2147483646 h 14215"/>
              <a:gd name="T100" fmla="*/ 2147483646 w 16266"/>
              <a:gd name="T101" fmla="*/ 2147483646 h 14215"/>
              <a:gd name="T102" fmla="*/ 2147483646 w 16266"/>
              <a:gd name="T103" fmla="*/ 2147483646 h 14215"/>
              <a:gd name="T104" fmla="*/ 2147483646 w 16266"/>
              <a:gd name="T105" fmla="*/ 2147483646 h 14215"/>
              <a:gd name="T106" fmla="*/ 2147483646 w 16266"/>
              <a:gd name="T107" fmla="*/ 2147483646 h 14215"/>
              <a:gd name="T108" fmla="*/ 2147483646 w 16266"/>
              <a:gd name="T109" fmla="*/ 2147483646 h 14215"/>
              <a:gd name="T110" fmla="*/ 2147483646 w 16266"/>
              <a:gd name="T111" fmla="*/ 2147483646 h 14215"/>
              <a:gd name="T112" fmla="*/ 2147483646 w 16266"/>
              <a:gd name="T113" fmla="*/ 2147483646 h 14215"/>
              <a:gd name="T114" fmla="*/ 2147483646 w 16266"/>
              <a:gd name="T115" fmla="*/ 0 h 1421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6266"/>
              <a:gd name="T175" fmla="*/ 0 h 14215"/>
              <a:gd name="T176" fmla="*/ 16266 w 16266"/>
              <a:gd name="T177" fmla="*/ 14215 h 14215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lnTo>
                  <a:pt x="8597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lnTo>
                  <a:pt x="7986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lIns="82265" tIns="82265" rIns="82265" bIns="82265" anchor="ctr"/>
          <a:lstStyle/>
          <a:p>
            <a:pPr>
              <a:defRPr/>
            </a:pPr>
            <a:endParaRPr lang="es-ES" sz="1080">
              <a:solidFill>
                <a:srgbClr val="323F4F"/>
              </a:solidFill>
              <a:latin typeface="Calibri"/>
              <a:cs typeface="Arial" panose="020B0604020202020204" pitchFamily="34" charset="0"/>
            </a:endParaRPr>
          </a:p>
        </p:txBody>
      </p:sp>
      <p:pic>
        <p:nvPicPr>
          <p:cNvPr id="52" name="Picture 2" descr="Resultado de imagen para presupuesto">
            <a:extLst>
              <a:ext uri="{FF2B5EF4-FFF2-40B4-BE49-F238E27FC236}">
                <a16:creationId xmlns:a16="http://schemas.microsoft.com/office/drawing/2014/main" id="{CB72989E-B737-4A42-96E7-071C11FDA1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89" y="3703248"/>
            <a:ext cx="1046934" cy="64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uadroTexto 52">
            <a:extLst>
              <a:ext uri="{FF2B5EF4-FFF2-40B4-BE49-F238E27FC236}">
                <a16:creationId xmlns:a16="http://schemas.microsoft.com/office/drawing/2014/main" id="{160FD6B5-9A90-4A28-8217-699A57E4ED35}"/>
              </a:ext>
            </a:extLst>
          </p:cNvPr>
          <p:cNvSpPr txBox="1"/>
          <p:nvPr userDrawn="1"/>
        </p:nvSpPr>
        <p:spPr>
          <a:xfrm>
            <a:off x="84930" y="5418761"/>
            <a:ext cx="120944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cs typeface="Arial" panose="020B0604020202020204" pitchFamily="34" charset="0"/>
              </a:rPr>
              <a:t>Riesgos/</a:t>
            </a:r>
          </a:p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cs typeface="Arial" panose="020B0604020202020204" pitchFamily="34" charset="0"/>
              </a:rPr>
              <a:t>Problemas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3B214B3F-91D4-427E-B146-AB7AC949B18F}"/>
              </a:ext>
            </a:extLst>
          </p:cNvPr>
          <p:cNvSpPr txBox="1"/>
          <p:nvPr userDrawn="1"/>
        </p:nvSpPr>
        <p:spPr>
          <a:xfrm>
            <a:off x="84930" y="4282169"/>
            <a:ext cx="120944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cs typeface="Arial" panose="020B0604020202020204" pitchFamily="34" charset="0"/>
              </a:rPr>
              <a:t>Presupuesto</a:t>
            </a:r>
          </a:p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cs typeface="Arial" panose="020B0604020202020204" pitchFamily="34" charset="0"/>
              </a:rPr>
              <a:t>2020</a:t>
            </a:r>
          </a:p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sz="1080" b="0" i="0" u="none" strike="noStrike" kern="0" cap="none" spc="0" normalizeH="0" baseline="0" noProof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Flexo" pitchFamily="50" charset="0"/>
              <a:cs typeface="Arial" panose="020B0604020202020204" pitchFamily="34" charset="0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EF974CC2-2C41-4631-A76B-DDB0367E1B0C}"/>
              </a:ext>
            </a:extLst>
          </p:cNvPr>
          <p:cNvSpPr txBox="1"/>
          <p:nvPr userDrawn="1"/>
        </p:nvSpPr>
        <p:spPr>
          <a:xfrm>
            <a:off x="84930" y="2886079"/>
            <a:ext cx="120944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cs typeface="Arial" panose="020B0604020202020204" pitchFamily="34" charset="0"/>
              </a:rPr>
              <a:t>Desviación y Avance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6639948E-EAE8-49DA-B0D5-C37FBDD47822}"/>
              </a:ext>
            </a:extLst>
          </p:cNvPr>
          <p:cNvSpPr txBox="1"/>
          <p:nvPr userDrawn="1"/>
        </p:nvSpPr>
        <p:spPr>
          <a:xfrm>
            <a:off x="52833" y="2038380"/>
            <a:ext cx="127364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cs typeface="Arial" panose="020B0604020202020204" pitchFamily="34" charset="0"/>
              </a:rPr>
              <a:t>Fechas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5B2A1514-6D7D-423A-9813-4DBA7DD6FB6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07" y="1496727"/>
            <a:ext cx="631097" cy="591604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46C81961-870C-4C3F-9267-E5EB631E514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98" y="2296538"/>
            <a:ext cx="691114" cy="647865"/>
          </a:xfrm>
          <a:prstGeom prst="rect">
            <a:avLst/>
          </a:prstGeom>
        </p:spPr>
      </p:pic>
      <p:sp>
        <p:nvSpPr>
          <p:cNvPr id="59" name="CuadroTexto 58">
            <a:extLst>
              <a:ext uri="{FF2B5EF4-FFF2-40B4-BE49-F238E27FC236}">
                <a16:creationId xmlns:a16="http://schemas.microsoft.com/office/drawing/2014/main" id="{7D5C60EF-1F10-41A7-A7C6-97F626E32DB2}"/>
              </a:ext>
            </a:extLst>
          </p:cNvPr>
          <p:cNvSpPr txBox="1"/>
          <p:nvPr userDrawn="1"/>
        </p:nvSpPr>
        <p:spPr>
          <a:xfrm>
            <a:off x="84930" y="880616"/>
            <a:ext cx="120944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cs typeface="Arial" panose="020B0604020202020204" pitchFamily="34" charset="0"/>
              </a:rPr>
              <a:t>(Etapa)  </a:t>
            </a:r>
          </a:p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cs typeface="Arial" panose="020B0604020202020204" pitchFamily="34" charset="0"/>
              </a:rPr>
              <a:t>Nombre de Proyecto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717C3D2A-EFD5-400F-A233-FAA4B3111E40}"/>
              </a:ext>
            </a:extLst>
          </p:cNvPr>
          <p:cNvSpPr txBox="1"/>
          <p:nvPr userDrawn="1"/>
        </p:nvSpPr>
        <p:spPr>
          <a:xfrm>
            <a:off x="349086" y="6608616"/>
            <a:ext cx="4513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90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cs typeface="Arial" panose="020B0604020202020204" pitchFamily="34" charset="0"/>
              </a:rPr>
              <a:t>RUN</a:t>
            </a:r>
            <a:endParaRPr kumimoji="0" lang="es-PE" sz="945" b="0" i="0" u="none" strike="noStrike" kern="0" cap="none" spc="0" normalizeH="0" baseline="0" noProof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Flexo" pitchFamily="50" charset="0"/>
              <a:cs typeface="Arial" panose="020B0604020202020204" pitchFamily="34" charset="0"/>
            </a:endParaRPr>
          </a:p>
        </p:txBody>
      </p:sp>
      <p:sp>
        <p:nvSpPr>
          <p:cNvPr id="61" name="Forma libre 4344" descr="Icono de llave inglesa. ">
            <a:extLst>
              <a:ext uri="{FF2B5EF4-FFF2-40B4-BE49-F238E27FC236}">
                <a16:creationId xmlns:a16="http://schemas.microsoft.com/office/drawing/2014/main" id="{700996D1-B679-48F7-A785-BFC2C6E3F1BF}"/>
              </a:ext>
            </a:extLst>
          </p:cNvPr>
          <p:cNvSpPr>
            <a:spLocks/>
          </p:cNvSpPr>
          <p:nvPr userDrawn="1"/>
        </p:nvSpPr>
        <p:spPr bwMode="auto">
          <a:xfrm>
            <a:off x="264161" y="6654605"/>
            <a:ext cx="138223" cy="129573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2279" tIns="41139" rIns="82279" bIns="4113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sz="1620"/>
          </a:p>
        </p:txBody>
      </p:sp>
      <p:grpSp>
        <p:nvGrpSpPr>
          <p:cNvPr id="62" name="Grupo 61" descr="Icono de dinero. ">
            <a:extLst>
              <a:ext uri="{FF2B5EF4-FFF2-40B4-BE49-F238E27FC236}">
                <a16:creationId xmlns:a16="http://schemas.microsoft.com/office/drawing/2014/main" id="{1C8A0DED-851C-4E12-BBDD-12E7727D4B03}"/>
              </a:ext>
            </a:extLst>
          </p:cNvPr>
          <p:cNvGrpSpPr/>
          <p:nvPr userDrawn="1"/>
        </p:nvGrpSpPr>
        <p:grpSpPr>
          <a:xfrm>
            <a:off x="776386" y="6638409"/>
            <a:ext cx="172778" cy="161966"/>
            <a:chOff x="3746500" y="1344613"/>
            <a:chExt cx="285750" cy="287338"/>
          </a:xfrm>
          <a:solidFill>
            <a:schemeClr val="tx1"/>
          </a:solidFill>
        </p:grpSpPr>
        <p:sp>
          <p:nvSpPr>
            <p:cNvPr id="63" name="Forma libre 497">
              <a:extLst>
                <a:ext uri="{FF2B5EF4-FFF2-40B4-BE49-F238E27FC236}">
                  <a16:creationId xmlns:a16="http://schemas.microsoft.com/office/drawing/2014/main" id="{9F7230DE-BD7B-4248-AF8C-AC59680CF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64" name="Forma libre 498">
              <a:extLst>
                <a:ext uri="{FF2B5EF4-FFF2-40B4-BE49-F238E27FC236}">
                  <a16:creationId xmlns:a16="http://schemas.microsoft.com/office/drawing/2014/main" id="{CFAED99D-8B32-4899-A7E8-6BA38D5A9A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65" name="Forma libre 499">
              <a:extLst>
                <a:ext uri="{FF2B5EF4-FFF2-40B4-BE49-F238E27FC236}">
                  <a16:creationId xmlns:a16="http://schemas.microsoft.com/office/drawing/2014/main" id="{C31DB79B-0EC4-49CB-83C6-B264628E9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66" name="Forma libre 500">
              <a:extLst>
                <a:ext uri="{FF2B5EF4-FFF2-40B4-BE49-F238E27FC236}">
                  <a16:creationId xmlns:a16="http://schemas.microsoft.com/office/drawing/2014/main" id="{178903B9-85E9-434A-8934-398D372ED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67" name="Forma libre 501">
              <a:extLst>
                <a:ext uri="{FF2B5EF4-FFF2-40B4-BE49-F238E27FC236}">
                  <a16:creationId xmlns:a16="http://schemas.microsoft.com/office/drawing/2014/main" id="{415556CA-A84C-4A91-AE50-2CE8459AB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68" name="Forma libre 502">
              <a:extLst>
                <a:ext uri="{FF2B5EF4-FFF2-40B4-BE49-F238E27FC236}">
                  <a16:creationId xmlns:a16="http://schemas.microsoft.com/office/drawing/2014/main" id="{8D6319F2-1B32-4074-8A84-46A905ADE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69" name="Forma libre 503">
              <a:extLst>
                <a:ext uri="{FF2B5EF4-FFF2-40B4-BE49-F238E27FC236}">
                  <a16:creationId xmlns:a16="http://schemas.microsoft.com/office/drawing/2014/main" id="{4AA66505-3286-4613-A07D-18A17BC59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70" name="Forma libre 504">
              <a:extLst>
                <a:ext uri="{FF2B5EF4-FFF2-40B4-BE49-F238E27FC236}">
                  <a16:creationId xmlns:a16="http://schemas.microsoft.com/office/drawing/2014/main" id="{DE8B213B-3B2C-4847-A6DB-0D717C3D8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</p:grpSp>
      <p:sp>
        <p:nvSpPr>
          <p:cNvPr id="71" name="CuadroTexto 70">
            <a:extLst>
              <a:ext uri="{FF2B5EF4-FFF2-40B4-BE49-F238E27FC236}">
                <a16:creationId xmlns:a16="http://schemas.microsoft.com/office/drawing/2014/main" id="{067697C8-F2AC-41A5-A4D0-335C2FDC9DC8}"/>
              </a:ext>
            </a:extLst>
          </p:cNvPr>
          <p:cNvSpPr txBox="1"/>
          <p:nvPr userDrawn="1"/>
        </p:nvSpPr>
        <p:spPr>
          <a:xfrm>
            <a:off x="895866" y="6608616"/>
            <a:ext cx="5774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90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cs typeface="Arial" panose="020B0604020202020204" pitchFamily="34" charset="0"/>
              </a:rPr>
              <a:t>GROW</a:t>
            </a:r>
            <a:endParaRPr kumimoji="0" lang="es-PE" sz="945" b="0" i="0" u="none" strike="noStrike" kern="0" cap="none" spc="0" normalizeH="0" baseline="0" noProof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Flexo" pitchFamily="50" charset="0"/>
              <a:cs typeface="Arial" panose="020B0604020202020204" pitchFamily="34" charset="0"/>
            </a:endParaRPr>
          </a:p>
        </p:txBody>
      </p:sp>
      <p:grpSp>
        <p:nvGrpSpPr>
          <p:cNvPr id="72" name="Grupo 71" descr="Icono de cajas. ">
            <a:extLst>
              <a:ext uri="{FF2B5EF4-FFF2-40B4-BE49-F238E27FC236}">
                <a16:creationId xmlns:a16="http://schemas.microsoft.com/office/drawing/2014/main" id="{50918415-C66F-4B49-ADBB-DED52E71BCC5}"/>
              </a:ext>
            </a:extLst>
          </p:cNvPr>
          <p:cNvGrpSpPr/>
          <p:nvPr userDrawn="1"/>
        </p:nvGrpSpPr>
        <p:grpSpPr>
          <a:xfrm>
            <a:off x="1414211" y="6638409"/>
            <a:ext cx="172778" cy="161966"/>
            <a:chOff x="5465763" y="3068638"/>
            <a:chExt cx="287337" cy="285750"/>
          </a:xfrm>
          <a:solidFill>
            <a:schemeClr val="tx1"/>
          </a:solidFill>
        </p:grpSpPr>
        <p:sp>
          <p:nvSpPr>
            <p:cNvPr id="73" name="Forma libre 617">
              <a:extLst>
                <a:ext uri="{FF2B5EF4-FFF2-40B4-BE49-F238E27FC236}">
                  <a16:creationId xmlns:a16="http://schemas.microsoft.com/office/drawing/2014/main" id="{72D32099-DA02-4100-B97D-FC5576757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3068638"/>
              <a:ext cx="119063" cy="38100"/>
            </a:xfrm>
            <a:custGeom>
              <a:avLst/>
              <a:gdLst>
                <a:gd name="T0" fmla="*/ 375 w 375"/>
                <a:gd name="T1" fmla="*/ 62 h 120"/>
                <a:gd name="T2" fmla="*/ 374 w 375"/>
                <a:gd name="T3" fmla="*/ 62 h 120"/>
                <a:gd name="T4" fmla="*/ 373 w 375"/>
                <a:gd name="T5" fmla="*/ 61 h 120"/>
                <a:gd name="T6" fmla="*/ 193 w 375"/>
                <a:gd name="T7" fmla="*/ 1 h 120"/>
                <a:gd name="T8" fmla="*/ 188 w 375"/>
                <a:gd name="T9" fmla="*/ 0 h 120"/>
                <a:gd name="T10" fmla="*/ 183 w 375"/>
                <a:gd name="T11" fmla="*/ 1 h 120"/>
                <a:gd name="T12" fmla="*/ 2 w 375"/>
                <a:gd name="T13" fmla="*/ 61 h 120"/>
                <a:gd name="T14" fmla="*/ 1 w 375"/>
                <a:gd name="T15" fmla="*/ 62 h 120"/>
                <a:gd name="T16" fmla="*/ 0 w 375"/>
                <a:gd name="T17" fmla="*/ 62 h 120"/>
                <a:gd name="T18" fmla="*/ 188 w 375"/>
                <a:gd name="T19" fmla="*/ 120 h 120"/>
                <a:gd name="T20" fmla="*/ 375 w 375"/>
                <a:gd name="T21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120">
                  <a:moveTo>
                    <a:pt x="375" y="62"/>
                  </a:moveTo>
                  <a:lnTo>
                    <a:pt x="374" y="62"/>
                  </a:lnTo>
                  <a:lnTo>
                    <a:pt x="373" y="61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3" y="1"/>
                  </a:lnTo>
                  <a:lnTo>
                    <a:pt x="2" y="61"/>
                  </a:lnTo>
                  <a:lnTo>
                    <a:pt x="1" y="62"/>
                  </a:lnTo>
                  <a:lnTo>
                    <a:pt x="0" y="62"/>
                  </a:lnTo>
                  <a:lnTo>
                    <a:pt x="188" y="120"/>
                  </a:lnTo>
                  <a:lnTo>
                    <a:pt x="37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74" name="Forma libre 618">
              <a:extLst>
                <a:ext uri="{FF2B5EF4-FFF2-40B4-BE49-F238E27FC236}">
                  <a16:creationId xmlns:a16="http://schemas.microsoft.com/office/drawing/2014/main" id="{362BF726-44C5-4D26-9B16-03CB9AD92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75" y="3097213"/>
              <a:ext cx="57150" cy="93663"/>
            </a:xfrm>
            <a:custGeom>
              <a:avLst/>
              <a:gdLst>
                <a:gd name="T0" fmla="*/ 181 w 181"/>
                <a:gd name="T1" fmla="*/ 210 h 295"/>
                <a:gd name="T2" fmla="*/ 181 w 181"/>
                <a:gd name="T3" fmla="*/ 0 h 295"/>
                <a:gd name="T4" fmla="*/ 0 w 181"/>
                <a:gd name="T5" fmla="*/ 56 h 295"/>
                <a:gd name="T6" fmla="*/ 0 w 181"/>
                <a:gd name="T7" fmla="*/ 295 h 295"/>
                <a:gd name="T8" fmla="*/ 171 w 181"/>
                <a:gd name="T9" fmla="*/ 224 h 295"/>
                <a:gd name="T10" fmla="*/ 174 w 181"/>
                <a:gd name="T11" fmla="*/ 222 h 295"/>
                <a:gd name="T12" fmla="*/ 178 w 181"/>
                <a:gd name="T13" fmla="*/ 219 h 295"/>
                <a:gd name="T14" fmla="*/ 180 w 181"/>
                <a:gd name="T15" fmla="*/ 215 h 295"/>
                <a:gd name="T16" fmla="*/ 181 w 181"/>
                <a:gd name="T17" fmla="*/ 2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181" y="210"/>
                  </a:moveTo>
                  <a:lnTo>
                    <a:pt x="181" y="0"/>
                  </a:lnTo>
                  <a:lnTo>
                    <a:pt x="0" y="56"/>
                  </a:lnTo>
                  <a:lnTo>
                    <a:pt x="0" y="295"/>
                  </a:lnTo>
                  <a:lnTo>
                    <a:pt x="171" y="224"/>
                  </a:lnTo>
                  <a:lnTo>
                    <a:pt x="174" y="222"/>
                  </a:lnTo>
                  <a:lnTo>
                    <a:pt x="178" y="219"/>
                  </a:lnTo>
                  <a:lnTo>
                    <a:pt x="180" y="215"/>
                  </a:lnTo>
                  <a:lnTo>
                    <a:pt x="181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75" name="Forma libre 619">
              <a:extLst>
                <a:ext uri="{FF2B5EF4-FFF2-40B4-BE49-F238E27FC236}">
                  <a16:creationId xmlns:a16="http://schemas.microsoft.com/office/drawing/2014/main" id="{421A3636-13B2-46E6-BB9D-5971A245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3097213"/>
              <a:ext cx="57150" cy="93663"/>
            </a:xfrm>
            <a:custGeom>
              <a:avLst/>
              <a:gdLst>
                <a:gd name="T0" fmla="*/ 9 w 181"/>
                <a:gd name="T1" fmla="*/ 224 h 295"/>
                <a:gd name="T2" fmla="*/ 181 w 181"/>
                <a:gd name="T3" fmla="*/ 295 h 295"/>
                <a:gd name="T4" fmla="*/ 181 w 181"/>
                <a:gd name="T5" fmla="*/ 56 h 295"/>
                <a:gd name="T6" fmla="*/ 0 w 181"/>
                <a:gd name="T7" fmla="*/ 0 h 295"/>
                <a:gd name="T8" fmla="*/ 0 w 181"/>
                <a:gd name="T9" fmla="*/ 210 h 295"/>
                <a:gd name="T10" fmla="*/ 0 w 181"/>
                <a:gd name="T11" fmla="*/ 215 h 295"/>
                <a:gd name="T12" fmla="*/ 2 w 181"/>
                <a:gd name="T13" fmla="*/ 219 h 295"/>
                <a:gd name="T14" fmla="*/ 6 w 181"/>
                <a:gd name="T15" fmla="*/ 222 h 295"/>
                <a:gd name="T16" fmla="*/ 9 w 181"/>
                <a:gd name="T17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9" y="224"/>
                  </a:moveTo>
                  <a:lnTo>
                    <a:pt x="181" y="295"/>
                  </a:lnTo>
                  <a:lnTo>
                    <a:pt x="181" y="56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6" y="222"/>
                  </a:lnTo>
                  <a:lnTo>
                    <a:pt x="9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76" name="Forma libre 620">
              <a:extLst>
                <a:ext uri="{FF2B5EF4-FFF2-40B4-BE49-F238E27FC236}">
                  <a16:creationId xmlns:a16="http://schemas.microsoft.com/office/drawing/2014/main" id="{70606A0B-A9AD-4762-A082-8638708C4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5" y="3217863"/>
              <a:ext cx="47625" cy="77788"/>
            </a:xfrm>
            <a:custGeom>
              <a:avLst/>
              <a:gdLst>
                <a:gd name="T0" fmla="*/ 0 w 150"/>
                <a:gd name="T1" fmla="*/ 67 h 249"/>
                <a:gd name="T2" fmla="*/ 0 w 150"/>
                <a:gd name="T3" fmla="*/ 249 h 249"/>
                <a:gd name="T4" fmla="*/ 141 w 150"/>
                <a:gd name="T5" fmla="*/ 177 h 249"/>
                <a:gd name="T6" fmla="*/ 146 w 150"/>
                <a:gd name="T7" fmla="*/ 175 h 249"/>
                <a:gd name="T8" fmla="*/ 148 w 150"/>
                <a:gd name="T9" fmla="*/ 171 h 249"/>
                <a:gd name="T10" fmla="*/ 149 w 150"/>
                <a:gd name="T11" fmla="*/ 168 h 249"/>
                <a:gd name="T12" fmla="*/ 150 w 150"/>
                <a:gd name="T13" fmla="*/ 164 h 249"/>
                <a:gd name="T14" fmla="*/ 150 w 150"/>
                <a:gd name="T15" fmla="*/ 0 h 249"/>
                <a:gd name="T16" fmla="*/ 0 w 150"/>
                <a:gd name="T17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249">
                  <a:moveTo>
                    <a:pt x="0" y="67"/>
                  </a:moveTo>
                  <a:lnTo>
                    <a:pt x="0" y="249"/>
                  </a:lnTo>
                  <a:lnTo>
                    <a:pt x="141" y="177"/>
                  </a:lnTo>
                  <a:lnTo>
                    <a:pt x="146" y="175"/>
                  </a:lnTo>
                  <a:lnTo>
                    <a:pt x="148" y="171"/>
                  </a:lnTo>
                  <a:lnTo>
                    <a:pt x="149" y="168"/>
                  </a:lnTo>
                  <a:lnTo>
                    <a:pt x="150" y="164"/>
                  </a:lnTo>
                  <a:lnTo>
                    <a:pt x="15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77" name="Forma libre 621">
              <a:extLst>
                <a:ext uri="{FF2B5EF4-FFF2-40B4-BE49-F238E27FC236}">
                  <a16:creationId xmlns:a16="http://schemas.microsoft.com/office/drawing/2014/main" id="{F0BFE5B7-8DF8-46FD-A620-5863CDD2C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263" y="3192463"/>
              <a:ext cx="88900" cy="38100"/>
            </a:xfrm>
            <a:custGeom>
              <a:avLst/>
              <a:gdLst>
                <a:gd name="T0" fmla="*/ 146 w 281"/>
                <a:gd name="T1" fmla="*/ 2 h 120"/>
                <a:gd name="T2" fmla="*/ 143 w 281"/>
                <a:gd name="T3" fmla="*/ 0 h 120"/>
                <a:gd name="T4" fmla="*/ 141 w 281"/>
                <a:gd name="T5" fmla="*/ 0 h 120"/>
                <a:gd name="T6" fmla="*/ 138 w 281"/>
                <a:gd name="T7" fmla="*/ 0 h 120"/>
                <a:gd name="T8" fmla="*/ 134 w 281"/>
                <a:gd name="T9" fmla="*/ 2 h 120"/>
                <a:gd name="T10" fmla="*/ 0 w 281"/>
                <a:gd name="T11" fmla="*/ 55 h 120"/>
                <a:gd name="T12" fmla="*/ 141 w 281"/>
                <a:gd name="T13" fmla="*/ 120 h 120"/>
                <a:gd name="T14" fmla="*/ 281 w 281"/>
                <a:gd name="T15" fmla="*/ 55 h 120"/>
                <a:gd name="T16" fmla="*/ 146 w 281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120">
                  <a:moveTo>
                    <a:pt x="146" y="2"/>
                  </a:moveTo>
                  <a:lnTo>
                    <a:pt x="143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4" y="2"/>
                  </a:lnTo>
                  <a:lnTo>
                    <a:pt x="0" y="55"/>
                  </a:lnTo>
                  <a:lnTo>
                    <a:pt x="141" y="120"/>
                  </a:lnTo>
                  <a:lnTo>
                    <a:pt x="281" y="55"/>
                  </a:lnTo>
                  <a:lnTo>
                    <a:pt x="1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78" name="Forma libre 622">
              <a:extLst>
                <a:ext uri="{FF2B5EF4-FFF2-40B4-BE49-F238E27FC236}">
                  <a16:creationId xmlns:a16="http://schemas.microsoft.com/office/drawing/2014/main" id="{5D0B9796-E815-4726-9857-703A9FD12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5" y="3217863"/>
              <a:ext cx="47625" cy="77788"/>
            </a:xfrm>
            <a:custGeom>
              <a:avLst/>
              <a:gdLst>
                <a:gd name="T0" fmla="*/ 0 w 151"/>
                <a:gd name="T1" fmla="*/ 164 h 249"/>
                <a:gd name="T2" fmla="*/ 1 w 151"/>
                <a:gd name="T3" fmla="*/ 167 h 249"/>
                <a:gd name="T4" fmla="*/ 2 w 151"/>
                <a:gd name="T5" fmla="*/ 171 h 249"/>
                <a:gd name="T6" fmla="*/ 5 w 151"/>
                <a:gd name="T7" fmla="*/ 175 h 249"/>
                <a:gd name="T8" fmla="*/ 8 w 151"/>
                <a:gd name="T9" fmla="*/ 177 h 249"/>
                <a:gd name="T10" fmla="*/ 151 w 151"/>
                <a:gd name="T11" fmla="*/ 249 h 249"/>
                <a:gd name="T12" fmla="*/ 151 w 151"/>
                <a:gd name="T13" fmla="*/ 67 h 249"/>
                <a:gd name="T14" fmla="*/ 0 w 151"/>
                <a:gd name="T15" fmla="*/ 0 h 249"/>
                <a:gd name="T16" fmla="*/ 0 w 151"/>
                <a:gd name="T17" fmla="*/ 16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49">
                  <a:moveTo>
                    <a:pt x="0" y="164"/>
                  </a:moveTo>
                  <a:lnTo>
                    <a:pt x="1" y="167"/>
                  </a:lnTo>
                  <a:lnTo>
                    <a:pt x="2" y="171"/>
                  </a:lnTo>
                  <a:lnTo>
                    <a:pt x="5" y="175"/>
                  </a:lnTo>
                  <a:lnTo>
                    <a:pt x="8" y="177"/>
                  </a:lnTo>
                  <a:lnTo>
                    <a:pt x="151" y="249"/>
                  </a:lnTo>
                  <a:lnTo>
                    <a:pt x="151" y="67"/>
                  </a:lnTo>
                  <a:lnTo>
                    <a:pt x="0" y="0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79" name="Forma libre 623">
              <a:extLst>
                <a:ext uri="{FF2B5EF4-FFF2-40B4-BE49-F238E27FC236}">
                  <a16:creationId xmlns:a16="http://schemas.microsoft.com/office/drawing/2014/main" id="{8EE5335A-4B2B-4051-B832-924E8362F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3201988"/>
              <a:ext cx="144463" cy="47625"/>
            </a:xfrm>
            <a:custGeom>
              <a:avLst/>
              <a:gdLst>
                <a:gd name="T0" fmla="*/ 231 w 452"/>
                <a:gd name="T1" fmla="*/ 2 h 151"/>
                <a:gd name="T2" fmla="*/ 225 w 452"/>
                <a:gd name="T3" fmla="*/ 0 h 151"/>
                <a:gd name="T4" fmla="*/ 221 w 452"/>
                <a:gd name="T5" fmla="*/ 2 h 151"/>
                <a:gd name="T6" fmla="*/ 0 w 452"/>
                <a:gd name="T7" fmla="*/ 70 h 151"/>
                <a:gd name="T8" fmla="*/ 225 w 452"/>
                <a:gd name="T9" fmla="*/ 151 h 151"/>
                <a:gd name="T10" fmla="*/ 452 w 452"/>
                <a:gd name="T11" fmla="*/ 70 h 151"/>
                <a:gd name="T12" fmla="*/ 231 w 452"/>
                <a:gd name="T13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151">
                  <a:moveTo>
                    <a:pt x="231" y="2"/>
                  </a:moveTo>
                  <a:lnTo>
                    <a:pt x="225" y="0"/>
                  </a:lnTo>
                  <a:lnTo>
                    <a:pt x="221" y="2"/>
                  </a:lnTo>
                  <a:lnTo>
                    <a:pt x="0" y="70"/>
                  </a:lnTo>
                  <a:lnTo>
                    <a:pt x="225" y="151"/>
                  </a:lnTo>
                  <a:lnTo>
                    <a:pt x="452" y="70"/>
                  </a:lnTo>
                  <a:lnTo>
                    <a:pt x="2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80" name="Forma libre 624">
              <a:extLst>
                <a:ext uri="{FF2B5EF4-FFF2-40B4-BE49-F238E27FC236}">
                  <a16:creationId xmlns:a16="http://schemas.microsoft.com/office/drawing/2014/main" id="{B60B596C-85C7-4E96-8284-FA8EFEC3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3230563"/>
              <a:ext cx="76200" cy="123825"/>
            </a:xfrm>
            <a:custGeom>
              <a:avLst/>
              <a:gdLst>
                <a:gd name="T0" fmla="*/ 0 w 240"/>
                <a:gd name="T1" fmla="*/ 285 h 386"/>
                <a:gd name="T2" fmla="*/ 1 w 240"/>
                <a:gd name="T3" fmla="*/ 289 h 386"/>
                <a:gd name="T4" fmla="*/ 2 w 240"/>
                <a:gd name="T5" fmla="*/ 294 h 386"/>
                <a:gd name="T6" fmla="*/ 5 w 240"/>
                <a:gd name="T7" fmla="*/ 297 h 386"/>
                <a:gd name="T8" fmla="*/ 10 w 240"/>
                <a:gd name="T9" fmla="*/ 299 h 386"/>
                <a:gd name="T10" fmla="*/ 240 w 240"/>
                <a:gd name="T11" fmla="*/ 386 h 386"/>
                <a:gd name="T12" fmla="*/ 240 w 240"/>
                <a:gd name="T13" fmla="*/ 84 h 386"/>
                <a:gd name="T14" fmla="*/ 0 w 240"/>
                <a:gd name="T15" fmla="*/ 0 h 386"/>
                <a:gd name="T16" fmla="*/ 0 w 240"/>
                <a:gd name="T17" fmla="*/ 2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386">
                  <a:moveTo>
                    <a:pt x="0" y="285"/>
                  </a:moveTo>
                  <a:lnTo>
                    <a:pt x="1" y="289"/>
                  </a:lnTo>
                  <a:lnTo>
                    <a:pt x="2" y="294"/>
                  </a:lnTo>
                  <a:lnTo>
                    <a:pt x="5" y="297"/>
                  </a:lnTo>
                  <a:lnTo>
                    <a:pt x="10" y="299"/>
                  </a:lnTo>
                  <a:lnTo>
                    <a:pt x="240" y="386"/>
                  </a:lnTo>
                  <a:lnTo>
                    <a:pt x="240" y="84"/>
                  </a:lnTo>
                  <a:lnTo>
                    <a:pt x="0" y="0"/>
                  </a:lnTo>
                  <a:lnTo>
                    <a:pt x="0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81" name="Forma libre 625">
              <a:extLst>
                <a:ext uri="{FF2B5EF4-FFF2-40B4-BE49-F238E27FC236}">
                  <a16:creationId xmlns:a16="http://schemas.microsoft.com/office/drawing/2014/main" id="{121DC28D-617F-4ADC-87B3-2C09254FC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75" y="3230563"/>
              <a:ext cx="76200" cy="123825"/>
            </a:xfrm>
            <a:custGeom>
              <a:avLst/>
              <a:gdLst>
                <a:gd name="T0" fmla="*/ 0 w 241"/>
                <a:gd name="T1" fmla="*/ 386 h 386"/>
                <a:gd name="T2" fmla="*/ 231 w 241"/>
                <a:gd name="T3" fmla="*/ 299 h 386"/>
                <a:gd name="T4" fmla="*/ 235 w 241"/>
                <a:gd name="T5" fmla="*/ 297 h 386"/>
                <a:gd name="T6" fmla="*/ 238 w 241"/>
                <a:gd name="T7" fmla="*/ 294 h 386"/>
                <a:gd name="T8" fmla="*/ 239 w 241"/>
                <a:gd name="T9" fmla="*/ 289 h 386"/>
                <a:gd name="T10" fmla="*/ 241 w 241"/>
                <a:gd name="T11" fmla="*/ 285 h 386"/>
                <a:gd name="T12" fmla="*/ 241 w 241"/>
                <a:gd name="T13" fmla="*/ 0 h 386"/>
                <a:gd name="T14" fmla="*/ 0 w 241"/>
                <a:gd name="T15" fmla="*/ 84 h 386"/>
                <a:gd name="T16" fmla="*/ 0 w 241"/>
                <a:gd name="T1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386">
                  <a:moveTo>
                    <a:pt x="0" y="386"/>
                  </a:moveTo>
                  <a:lnTo>
                    <a:pt x="231" y="299"/>
                  </a:lnTo>
                  <a:lnTo>
                    <a:pt x="235" y="297"/>
                  </a:lnTo>
                  <a:lnTo>
                    <a:pt x="238" y="294"/>
                  </a:lnTo>
                  <a:lnTo>
                    <a:pt x="239" y="289"/>
                  </a:lnTo>
                  <a:lnTo>
                    <a:pt x="241" y="285"/>
                  </a:lnTo>
                  <a:lnTo>
                    <a:pt x="241" y="0"/>
                  </a:lnTo>
                  <a:lnTo>
                    <a:pt x="0" y="84"/>
                  </a:lnTo>
                  <a:lnTo>
                    <a:pt x="0" y="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</p:grpSp>
      <p:sp>
        <p:nvSpPr>
          <p:cNvPr id="82" name="86 CuadroTexto">
            <a:extLst>
              <a:ext uri="{FF2B5EF4-FFF2-40B4-BE49-F238E27FC236}">
                <a16:creationId xmlns:a16="http://schemas.microsoft.com/office/drawing/2014/main" id="{16E43A29-3A2B-4358-B2CD-F5180530F339}"/>
              </a:ext>
            </a:extLst>
          </p:cNvPr>
          <p:cNvSpPr txBox="1"/>
          <p:nvPr userDrawn="1"/>
        </p:nvSpPr>
        <p:spPr>
          <a:xfrm>
            <a:off x="6987376" y="485070"/>
            <a:ext cx="5237189" cy="21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_tradnl"/>
            </a:defPPr>
            <a:lvl1pPr marR="0" lvl="0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00" kern="0">
                <a:solidFill>
                  <a:srgbClr val="323F4F"/>
                </a:solidFill>
                <a:latin typeface="Flexo" pitchFamily="50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s-PE" sz="810" b="1"/>
              <a:t>Etapa: </a:t>
            </a:r>
            <a:r>
              <a:rPr lang="es-PE" sz="810"/>
              <a:t>(Ex) = Exploración  |  (M) = Maduración  |  (P) = Planificación  |  (E) = Ejecución  |  (C) = Cierre</a:t>
            </a:r>
          </a:p>
        </p:txBody>
      </p:sp>
    </p:spTree>
    <p:extLst>
      <p:ext uri="{BB962C8B-B14F-4D97-AF65-F5344CB8AC3E}">
        <p14:creationId xmlns:p14="http://schemas.microsoft.com/office/powerpoint/2010/main" val="2609596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2D0DCE-CDCF-4279-9C42-4592E8D9FAB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97841628"/>
              </p:ext>
            </p:ext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86" imgH="386" progId="TCLayout.ActiveDocument.1">
                  <p:embed/>
                </p:oleObj>
              </mc:Choice>
              <mc:Fallback>
                <p:oleObj name="Diapositiva de think-cell" r:id="rId4" imgW="386" imgH="3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2D0DCE-CDCF-4279-9C42-4592E8D9F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986FA45-D44D-41E8-A2D3-E0501CF784AF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653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F81ED63-EF3B-478E-A45B-E7A1E767D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3939" y="1"/>
            <a:ext cx="7838062" cy="685800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AA7070E-4118-4494-BAD2-8DBA04DB9A84}"/>
              </a:ext>
            </a:extLst>
          </p:cNvPr>
          <p:cNvSpPr>
            <a:spLocks/>
          </p:cNvSpPr>
          <p:nvPr userDrawn="1"/>
        </p:nvSpPr>
        <p:spPr>
          <a:xfrm>
            <a:off x="0" y="1"/>
            <a:ext cx="6840595" cy="6858000"/>
          </a:xfrm>
          <a:custGeom>
            <a:avLst/>
            <a:gdLst>
              <a:gd name="connsiteX0" fmla="*/ 0 w 6704318"/>
              <a:gd name="connsiteY0" fmla="*/ 0 h 6721475"/>
              <a:gd name="connsiteX1" fmla="*/ 641619 w 6704318"/>
              <a:gd name="connsiteY1" fmla="*/ 0 h 6721475"/>
              <a:gd name="connsiteX2" fmla="*/ 645291 w 6704318"/>
              <a:gd name="connsiteY2" fmla="*/ 0 h 6721475"/>
              <a:gd name="connsiteX3" fmla="*/ 1460988 w 6704318"/>
              <a:gd name="connsiteY3" fmla="*/ 0 h 6721475"/>
              <a:gd name="connsiteX4" fmla="*/ 2439265 w 6704318"/>
              <a:gd name="connsiteY4" fmla="*/ 0 h 6721475"/>
              <a:gd name="connsiteX5" fmla="*/ 2442937 w 6704318"/>
              <a:gd name="connsiteY5" fmla="*/ 0 h 6721475"/>
              <a:gd name="connsiteX6" fmla="*/ 2530192 w 6704318"/>
              <a:gd name="connsiteY6" fmla="*/ 0 h 6721475"/>
              <a:gd name="connsiteX7" fmla="*/ 2533864 w 6704318"/>
              <a:gd name="connsiteY7" fmla="*/ 0 h 6721475"/>
              <a:gd name="connsiteX8" fmla="*/ 4327838 w 6704318"/>
              <a:gd name="connsiteY8" fmla="*/ 0 h 6721475"/>
              <a:gd name="connsiteX9" fmla="*/ 4331510 w 6704318"/>
              <a:gd name="connsiteY9" fmla="*/ 0 h 6721475"/>
              <a:gd name="connsiteX10" fmla="*/ 4331510 w 6704318"/>
              <a:gd name="connsiteY10" fmla="*/ 10386 h 6721475"/>
              <a:gd name="connsiteX11" fmla="*/ 6704318 w 6704318"/>
              <a:gd name="connsiteY11" fmla="*/ 6721475 h 6721475"/>
              <a:gd name="connsiteX12" fmla="*/ 4906672 w 6704318"/>
              <a:gd name="connsiteY12" fmla="*/ 6721475 h 6721475"/>
              <a:gd name="connsiteX13" fmla="*/ 4815745 w 6704318"/>
              <a:gd name="connsiteY13" fmla="*/ 6721475 h 6721475"/>
              <a:gd name="connsiteX14" fmla="*/ 3018099 w 6704318"/>
              <a:gd name="connsiteY14" fmla="*/ 6721475 h 6721475"/>
              <a:gd name="connsiteX15" fmla="*/ 1460988 w 6704318"/>
              <a:gd name="connsiteY15" fmla="*/ 6721475 h 6721475"/>
              <a:gd name="connsiteX16" fmla="*/ 0 w 6704318"/>
              <a:gd name="connsiteY16" fmla="*/ 6721475 h 6721475"/>
              <a:gd name="connsiteX17" fmla="*/ 0 w 6704318"/>
              <a:gd name="connsiteY17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04318" h="6721475">
                <a:moveTo>
                  <a:pt x="0" y="0"/>
                </a:moveTo>
                <a:lnTo>
                  <a:pt x="641619" y="0"/>
                </a:lnTo>
                <a:lnTo>
                  <a:pt x="645291" y="0"/>
                </a:lnTo>
                <a:lnTo>
                  <a:pt x="1460988" y="0"/>
                </a:lnTo>
                <a:lnTo>
                  <a:pt x="2439265" y="0"/>
                </a:lnTo>
                <a:lnTo>
                  <a:pt x="2442937" y="0"/>
                </a:lnTo>
                <a:lnTo>
                  <a:pt x="2530192" y="0"/>
                </a:lnTo>
                <a:lnTo>
                  <a:pt x="2533864" y="0"/>
                </a:lnTo>
                <a:lnTo>
                  <a:pt x="4327838" y="0"/>
                </a:lnTo>
                <a:lnTo>
                  <a:pt x="4331510" y="0"/>
                </a:lnTo>
                <a:lnTo>
                  <a:pt x="4331510" y="10386"/>
                </a:lnTo>
                <a:lnTo>
                  <a:pt x="6704318" y="6721475"/>
                </a:lnTo>
                <a:lnTo>
                  <a:pt x="4906672" y="6721475"/>
                </a:lnTo>
                <a:lnTo>
                  <a:pt x="4815745" y="6721475"/>
                </a:lnTo>
                <a:lnTo>
                  <a:pt x="3018099" y="6721475"/>
                </a:lnTo>
                <a:lnTo>
                  <a:pt x="1460988" y="6721475"/>
                </a:lnTo>
                <a:lnTo>
                  <a:pt x="0" y="672147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  <a:effectLst>
            <a:outerShdw blurRad="508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/>
            <a:endParaRPr lang="en-US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9B9250-2837-42B9-9997-131808FF9503}"/>
              </a:ext>
            </a:extLst>
          </p:cNvPr>
          <p:cNvGrpSpPr/>
          <p:nvPr userDrawn="1"/>
        </p:nvGrpSpPr>
        <p:grpSpPr>
          <a:xfrm>
            <a:off x="832779" y="2903658"/>
            <a:ext cx="3931927" cy="1050685"/>
            <a:chOff x="4797041" y="952089"/>
            <a:chExt cx="2281238" cy="609599"/>
          </a:xfrm>
        </p:grpSpPr>
        <p:sp>
          <p:nvSpPr>
            <p:cNvPr id="26" name="Freeform 538">
              <a:extLst>
                <a:ext uri="{FF2B5EF4-FFF2-40B4-BE49-F238E27FC236}">
                  <a16:creationId xmlns:a16="http://schemas.microsoft.com/office/drawing/2014/main" id="{B867A878-913F-47AE-A151-F55FDEC1EA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7"/>
            </a:p>
          </p:txBody>
        </p:sp>
        <p:sp>
          <p:nvSpPr>
            <p:cNvPr id="27" name="Freeform 539">
              <a:extLst>
                <a:ext uri="{FF2B5EF4-FFF2-40B4-BE49-F238E27FC236}">
                  <a16:creationId xmlns:a16="http://schemas.microsoft.com/office/drawing/2014/main" id="{3DC3CB76-26C6-4631-8C62-ABD7B3B492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7"/>
            </a:p>
          </p:txBody>
        </p:sp>
        <p:sp>
          <p:nvSpPr>
            <p:cNvPr id="28" name="Freeform 540">
              <a:extLst>
                <a:ext uri="{FF2B5EF4-FFF2-40B4-BE49-F238E27FC236}">
                  <a16:creationId xmlns:a16="http://schemas.microsoft.com/office/drawing/2014/main" id="{5675BF14-7787-4D15-A2C4-5109E68B23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7"/>
            </a:p>
          </p:txBody>
        </p:sp>
        <p:sp>
          <p:nvSpPr>
            <p:cNvPr id="29" name="Freeform 541">
              <a:extLst>
                <a:ext uri="{FF2B5EF4-FFF2-40B4-BE49-F238E27FC236}">
                  <a16:creationId xmlns:a16="http://schemas.microsoft.com/office/drawing/2014/main" id="{549D4A3B-82C1-4AB5-ABB1-FF74D0CBC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7"/>
            </a:p>
          </p:txBody>
        </p:sp>
        <p:sp>
          <p:nvSpPr>
            <p:cNvPr id="30" name="Freeform 542">
              <a:extLst>
                <a:ext uri="{FF2B5EF4-FFF2-40B4-BE49-F238E27FC236}">
                  <a16:creationId xmlns:a16="http://schemas.microsoft.com/office/drawing/2014/main" id="{F4D1B063-2152-4213-ADC9-D6DC3545B7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7"/>
            </a:p>
          </p:txBody>
        </p:sp>
        <p:sp>
          <p:nvSpPr>
            <p:cNvPr id="31" name="Freeform 543">
              <a:extLst>
                <a:ext uri="{FF2B5EF4-FFF2-40B4-BE49-F238E27FC236}">
                  <a16:creationId xmlns:a16="http://schemas.microsoft.com/office/drawing/2014/main" id="{4C30F9F3-CAD7-45C3-83CF-A1E156B006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7"/>
            </a:p>
          </p:txBody>
        </p:sp>
        <p:sp>
          <p:nvSpPr>
            <p:cNvPr id="32" name="Freeform 544">
              <a:extLst>
                <a:ext uri="{FF2B5EF4-FFF2-40B4-BE49-F238E27FC236}">
                  <a16:creationId xmlns:a16="http://schemas.microsoft.com/office/drawing/2014/main" id="{CAFE6CEB-1DB4-4EAF-9377-14E5BA42C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7"/>
            </a:p>
          </p:txBody>
        </p:sp>
      </p:grpSp>
    </p:spTree>
    <p:extLst>
      <p:ext uri="{BB962C8B-B14F-4D97-AF65-F5344CB8AC3E}">
        <p14:creationId xmlns:p14="http://schemas.microsoft.com/office/powerpoint/2010/main" val="1654319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08">
          <p15:clr>
            <a:srgbClr val="000000"/>
          </p15:clr>
        </p15:guide>
        <p15:guide id="2" orient="horz" pos="570">
          <p15:clr>
            <a:srgbClr val="000000"/>
          </p15:clr>
        </p15:guide>
        <p15:guide id="3" orient="horz" pos="3912">
          <p15:clr>
            <a:srgbClr val="000000"/>
          </p15:clr>
        </p15:guide>
        <p15:guide id="4" pos="96">
          <p15:clr>
            <a:srgbClr val="00000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45FF4EE-C08D-4120-B5AA-B1375348D1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0" y="1620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0" imgH="371" progId="TCLayout.ActiveDocument.1">
                  <p:embed/>
                </p:oleObj>
              </mc:Choice>
              <mc:Fallback>
                <p:oleObj name="Diapositiva de think-cell" r:id="rId4" imgW="370" imgH="37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45FF4EE-C08D-4120-B5AA-B1375348D1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0" y="1620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48D8B1-87AA-4129-BBCF-ABCA62036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8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gray">
          <a:xfrm>
            <a:off x="161979" y="101900"/>
            <a:ext cx="11860664" cy="408237"/>
          </a:xfrm>
          <a:prstGeom prst="rect">
            <a:avLst/>
          </a:prstGeom>
        </p:spPr>
        <p:txBody>
          <a:bodyPr/>
          <a:lstStyle>
            <a:lvl1pPr>
              <a:defRPr sz="2519" b="1">
                <a:solidFill>
                  <a:schemeClr val="accent4"/>
                </a:solidFill>
                <a:latin typeface="Flexo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4" y="51837"/>
            <a:ext cx="1231563" cy="8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141852" eaLnBrk="1"/>
            <a:endParaRPr lang="en-US" sz="574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CED1FD3-6F8C-41F3-A722-8D849376F6B2}"/>
              </a:ext>
            </a:extLst>
          </p:cNvPr>
          <p:cNvSpPr/>
          <p:nvPr userDrawn="1"/>
        </p:nvSpPr>
        <p:spPr>
          <a:xfrm>
            <a:off x="9645" y="662118"/>
            <a:ext cx="1309224" cy="5897648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72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CA4A21D-F929-43DE-B86A-C38CF6D5381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0" y="5194037"/>
            <a:ext cx="578296" cy="542107"/>
          </a:xfrm>
          <a:prstGeom prst="rect">
            <a:avLst/>
          </a:prstGeom>
        </p:spPr>
      </p:pic>
      <p:sp>
        <p:nvSpPr>
          <p:cNvPr id="8" name="Shape 552">
            <a:extLst>
              <a:ext uri="{FF2B5EF4-FFF2-40B4-BE49-F238E27FC236}">
                <a16:creationId xmlns:a16="http://schemas.microsoft.com/office/drawing/2014/main" id="{42959B1E-294D-44A5-BFFA-6D3515501A5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7812" y="3509235"/>
            <a:ext cx="552891" cy="421112"/>
          </a:xfrm>
          <a:custGeom>
            <a:avLst/>
            <a:gdLst>
              <a:gd name="T0" fmla="*/ 2147483646 w 16266"/>
              <a:gd name="T1" fmla="*/ 2147483646 h 14215"/>
              <a:gd name="T2" fmla="*/ 2147483646 w 16266"/>
              <a:gd name="T3" fmla="*/ 2147483646 h 14215"/>
              <a:gd name="T4" fmla="*/ 2147483646 w 16266"/>
              <a:gd name="T5" fmla="*/ 2147483646 h 14215"/>
              <a:gd name="T6" fmla="*/ 2147483646 w 16266"/>
              <a:gd name="T7" fmla="*/ 2147483646 h 14215"/>
              <a:gd name="T8" fmla="*/ 2147483646 w 16266"/>
              <a:gd name="T9" fmla="*/ 2147483646 h 14215"/>
              <a:gd name="T10" fmla="*/ 2147483646 w 16266"/>
              <a:gd name="T11" fmla="*/ 2147483646 h 14215"/>
              <a:gd name="T12" fmla="*/ 2147483646 w 16266"/>
              <a:gd name="T13" fmla="*/ 2147483646 h 14215"/>
              <a:gd name="T14" fmla="*/ 2147483646 w 16266"/>
              <a:gd name="T15" fmla="*/ 2147483646 h 14215"/>
              <a:gd name="T16" fmla="*/ 2147483646 w 16266"/>
              <a:gd name="T17" fmla="*/ 2147483646 h 14215"/>
              <a:gd name="T18" fmla="*/ 2147483646 w 16266"/>
              <a:gd name="T19" fmla="*/ 2147483646 h 14215"/>
              <a:gd name="T20" fmla="*/ 2147483646 w 16266"/>
              <a:gd name="T21" fmla="*/ 2147483646 h 14215"/>
              <a:gd name="T22" fmla="*/ 2147483646 w 16266"/>
              <a:gd name="T23" fmla="*/ 2147483646 h 14215"/>
              <a:gd name="T24" fmla="*/ 2147483646 w 16266"/>
              <a:gd name="T25" fmla="*/ 2147483646 h 14215"/>
              <a:gd name="T26" fmla="*/ 2147483646 w 16266"/>
              <a:gd name="T27" fmla="*/ 2147483646 h 14215"/>
              <a:gd name="T28" fmla="*/ 2147483646 w 16266"/>
              <a:gd name="T29" fmla="*/ 2147483646 h 14215"/>
              <a:gd name="T30" fmla="*/ 2147483646 w 16266"/>
              <a:gd name="T31" fmla="*/ 2147483646 h 14215"/>
              <a:gd name="T32" fmla="*/ 2147483646 w 16266"/>
              <a:gd name="T33" fmla="*/ 2147483646 h 14215"/>
              <a:gd name="T34" fmla="*/ 2147483646 w 16266"/>
              <a:gd name="T35" fmla="*/ 2147483646 h 14215"/>
              <a:gd name="T36" fmla="*/ 2147483646 w 16266"/>
              <a:gd name="T37" fmla="*/ 2147483646 h 14215"/>
              <a:gd name="T38" fmla="*/ 2147483646 w 16266"/>
              <a:gd name="T39" fmla="*/ 2147483646 h 14215"/>
              <a:gd name="T40" fmla="*/ 2147483646 w 16266"/>
              <a:gd name="T41" fmla="*/ 2147483646 h 14215"/>
              <a:gd name="T42" fmla="*/ 2147483646 w 16266"/>
              <a:gd name="T43" fmla="*/ 2147483646 h 14215"/>
              <a:gd name="T44" fmla="*/ 2147483646 w 16266"/>
              <a:gd name="T45" fmla="*/ 2147483646 h 14215"/>
              <a:gd name="T46" fmla="*/ 2147483646 w 16266"/>
              <a:gd name="T47" fmla="*/ 2147483646 h 14215"/>
              <a:gd name="T48" fmla="*/ 2147483646 w 16266"/>
              <a:gd name="T49" fmla="*/ 2147483646 h 14215"/>
              <a:gd name="T50" fmla="*/ 2147483646 w 16266"/>
              <a:gd name="T51" fmla="*/ 2147483646 h 14215"/>
              <a:gd name="T52" fmla="*/ 2147483646 w 16266"/>
              <a:gd name="T53" fmla="*/ 2147483646 h 14215"/>
              <a:gd name="T54" fmla="*/ 2147483646 w 16266"/>
              <a:gd name="T55" fmla="*/ 2147483646 h 14215"/>
              <a:gd name="T56" fmla="*/ 2147483646 w 16266"/>
              <a:gd name="T57" fmla="*/ 2147483646 h 14215"/>
              <a:gd name="T58" fmla="*/ 2147483646 w 16266"/>
              <a:gd name="T59" fmla="*/ 2147483646 h 14215"/>
              <a:gd name="T60" fmla="*/ 2147483646 w 16266"/>
              <a:gd name="T61" fmla="*/ 2147483646 h 14215"/>
              <a:gd name="T62" fmla="*/ 2147483646 w 16266"/>
              <a:gd name="T63" fmla="*/ 2147483646 h 14215"/>
              <a:gd name="T64" fmla="*/ 2147483646 w 16266"/>
              <a:gd name="T65" fmla="*/ 2147483646 h 14215"/>
              <a:gd name="T66" fmla="*/ 2147483646 w 16266"/>
              <a:gd name="T67" fmla="*/ 2147483646 h 14215"/>
              <a:gd name="T68" fmla="*/ 2147483646 w 16266"/>
              <a:gd name="T69" fmla="*/ 2147483646 h 14215"/>
              <a:gd name="T70" fmla="*/ 2147483646 w 16266"/>
              <a:gd name="T71" fmla="*/ 2147483646 h 14215"/>
              <a:gd name="T72" fmla="*/ 2147483646 w 16266"/>
              <a:gd name="T73" fmla="*/ 2147483646 h 14215"/>
              <a:gd name="T74" fmla="*/ 2147483646 w 16266"/>
              <a:gd name="T75" fmla="*/ 2147483646 h 14215"/>
              <a:gd name="T76" fmla="*/ 2147483646 w 16266"/>
              <a:gd name="T77" fmla="*/ 2147483646 h 14215"/>
              <a:gd name="T78" fmla="*/ 0 w 16266"/>
              <a:gd name="T79" fmla="*/ 2147483646 h 14215"/>
              <a:gd name="T80" fmla="*/ 0 w 16266"/>
              <a:gd name="T81" fmla="*/ 2147483646 h 14215"/>
              <a:gd name="T82" fmla="*/ 2147483646 w 16266"/>
              <a:gd name="T83" fmla="*/ 2147483646 h 14215"/>
              <a:gd name="T84" fmla="*/ 2147483646 w 16266"/>
              <a:gd name="T85" fmla="*/ 2147483646 h 14215"/>
              <a:gd name="T86" fmla="*/ 2147483646 w 16266"/>
              <a:gd name="T87" fmla="*/ 2147483646 h 14215"/>
              <a:gd name="T88" fmla="*/ 2147483646 w 16266"/>
              <a:gd name="T89" fmla="*/ 2147483646 h 14215"/>
              <a:gd name="T90" fmla="*/ 2147483646 w 16266"/>
              <a:gd name="T91" fmla="*/ 2147483646 h 14215"/>
              <a:gd name="T92" fmla="*/ 2147483646 w 16266"/>
              <a:gd name="T93" fmla="*/ 2147483646 h 14215"/>
              <a:gd name="T94" fmla="*/ 2147483646 w 16266"/>
              <a:gd name="T95" fmla="*/ 2147483646 h 14215"/>
              <a:gd name="T96" fmla="*/ 2147483646 w 16266"/>
              <a:gd name="T97" fmla="*/ 2147483646 h 14215"/>
              <a:gd name="T98" fmla="*/ 2147483646 w 16266"/>
              <a:gd name="T99" fmla="*/ 2147483646 h 14215"/>
              <a:gd name="T100" fmla="*/ 2147483646 w 16266"/>
              <a:gd name="T101" fmla="*/ 2147483646 h 14215"/>
              <a:gd name="T102" fmla="*/ 2147483646 w 16266"/>
              <a:gd name="T103" fmla="*/ 2147483646 h 14215"/>
              <a:gd name="T104" fmla="*/ 2147483646 w 16266"/>
              <a:gd name="T105" fmla="*/ 2147483646 h 14215"/>
              <a:gd name="T106" fmla="*/ 2147483646 w 16266"/>
              <a:gd name="T107" fmla="*/ 2147483646 h 14215"/>
              <a:gd name="T108" fmla="*/ 2147483646 w 16266"/>
              <a:gd name="T109" fmla="*/ 2147483646 h 14215"/>
              <a:gd name="T110" fmla="*/ 2147483646 w 16266"/>
              <a:gd name="T111" fmla="*/ 2147483646 h 14215"/>
              <a:gd name="T112" fmla="*/ 2147483646 w 16266"/>
              <a:gd name="T113" fmla="*/ 2147483646 h 14215"/>
              <a:gd name="T114" fmla="*/ 2147483646 w 16266"/>
              <a:gd name="T115" fmla="*/ 0 h 1421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6266"/>
              <a:gd name="T175" fmla="*/ 0 h 14215"/>
              <a:gd name="T176" fmla="*/ 16266 w 16266"/>
              <a:gd name="T177" fmla="*/ 14215 h 14215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lnTo>
                  <a:pt x="8597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lnTo>
                  <a:pt x="7986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lIns="82265" tIns="82265" rIns="82265" bIns="82265" anchor="ctr"/>
          <a:lstStyle/>
          <a:p>
            <a:pPr marL="0" marR="0" lvl="0" indent="0" algn="l" defTabSz="877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080" b="0" i="0" u="none" strike="noStrike" kern="1200" cap="none" spc="0" normalizeH="0" baseline="0" noProof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B593565-EC3B-4287-9B39-70983CC5CFFF}"/>
              </a:ext>
            </a:extLst>
          </p:cNvPr>
          <p:cNvSpPr txBox="1"/>
          <p:nvPr userDrawn="1"/>
        </p:nvSpPr>
        <p:spPr>
          <a:xfrm>
            <a:off x="59533" y="3893141"/>
            <a:ext cx="120944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ea typeface="+mn-ea"/>
                <a:cs typeface="Arial" panose="020B0604020202020204" pitchFamily="34" charset="0"/>
              </a:rPr>
              <a:t>Riesgos/</a:t>
            </a:r>
          </a:p>
          <a:p>
            <a:pPr marL="0" marR="0" lvl="0" indent="0" algn="ctr" defTabSz="8227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ea typeface="+mn-ea"/>
                <a:cs typeface="Arial" panose="020B0604020202020204" pitchFamily="34" charset="0"/>
              </a:rPr>
              <a:t>Problemas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7EAE267-C756-434A-A123-6A8DEBEE827F}"/>
              </a:ext>
            </a:extLst>
          </p:cNvPr>
          <p:cNvSpPr txBox="1"/>
          <p:nvPr userDrawn="1"/>
        </p:nvSpPr>
        <p:spPr>
          <a:xfrm>
            <a:off x="59533" y="5820578"/>
            <a:ext cx="120944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ea typeface="+mn-ea"/>
                <a:cs typeface="Arial" panose="020B0604020202020204" pitchFamily="34" charset="0"/>
              </a:rPr>
              <a:t>Siguientes pasos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F79CC2C-FCB8-4B04-A4DF-4A546FD56C36}"/>
              </a:ext>
            </a:extLst>
          </p:cNvPr>
          <p:cNvSpPr txBox="1"/>
          <p:nvPr userDrawn="1"/>
        </p:nvSpPr>
        <p:spPr>
          <a:xfrm>
            <a:off x="59533" y="1968330"/>
            <a:ext cx="120944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ea typeface="+mn-ea"/>
                <a:cs typeface="Arial" panose="020B0604020202020204" pitchFamily="34" charset="0"/>
              </a:rPr>
              <a:t>Alcance y avances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F557961-AB7C-4D81-AD2A-C37B226E71A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34225" y="1209413"/>
            <a:ext cx="1060067" cy="76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07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688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45FF4EE-C08D-4120-B5AA-B1375348D1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0" y="1620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0" imgH="371" progId="TCLayout.ActiveDocument.1">
                  <p:embed/>
                </p:oleObj>
              </mc:Choice>
              <mc:Fallback>
                <p:oleObj name="Diapositiva de think-cell" r:id="rId4" imgW="370" imgH="37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45FF4EE-C08D-4120-B5AA-B1375348D1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0" y="1620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48D8B1-87AA-4129-BBCF-ABCA62036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8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gray">
          <a:xfrm>
            <a:off x="161979" y="101900"/>
            <a:ext cx="11860664" cy="408237"/>
          </a:xfrm>
          <a:prstGeom prst="rect">
            <a:avLst/>
          </a:prstGeom>
        </p:spPr>
        <p:txBody>
          <a:bodyPr/>
          <a:lstStyle>
            <a:lvl1pPr>
              <a:defRPr sz="2519" b="1">
                <a:solidFill>
                  <a:schemeClr val="accent4"/>
                </a:solidFill>
                <a:latin typeface="Flexo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4" y="51837"/>
            <a:ext cx="1231563" cy="8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141852" eaLnBrk="1"/>
            <a:endParaRPr lang="en-US" sz="574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CED1FD3-6F8C-41F3-A722-8D849376F6B2}"/>
              </a:ext>
            </a:extLst>
          </p:cNvPr>
          <p:cNvSpPr/>
          <p:nvPr userDrawn="1"/>
        </p:nvSpPr>
        <p:spPr>
          <a:xfrm>
            <a:off x="9645" y="662118"/>
            <a:ext cx="1309224" cy="5897648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72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CA4A21D-F929-43DE-B86A-C38CF6D5381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0" y="5194037"/>
            <a:ext cx="578296" cy="542107"/>
          </a:xfrm>
          <a:prstGeom prst="rect">
            <a:avLst/>
          </a:prstGeom>
        </p:spPr>
      </p:pic>
      <p:sp>
        <p:nvSpPr>
          <p:cNvPr id="8" name="Shape 552">
            <a:extLst>
              <a:ext uri="{FF2B5EF4-FFF2-40B4-BE49-F238E27FC236}">
                <a16:creationId xmlns:a16="http://schemas.microsoft.com/office/drawing/2014/main" id="{42959B1E-294D-44A5-BFFA-6D3515501A5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7812" y="3509235"/>
            <a:ext cx="552891" cy="421112"/>
          </a:xfrm>
          <a:custGeom>
            <a:avLst/>
            <a:gdLst>
              <a:gd name="T0" fmla="*/ 2147483646 w 16266"/>
              <a:gd name="T1" fmla="*/ 2147483646 h 14215"/>
              <a:gd name="T2" fmla="*/ 2147483646 w 16266"/>
              <a:gd name="T3" fmla="*/ 2147483646 h 14215"/>
              <a:gd name="T4" fmla="*/ 2147483646 w 16266"/>
              <a:gd name="T5" fmla="*/ 2147483646 h 14215"/>
              <a:gd name="T6" fmla="*/ 2147483646 w 16266"/>
              <a:gd name="T7" fmla="*/ 2147483646 h 14215"/>
              <a:gd name="T8" fmla="*/ 2147483646 w 16266"/>
              <a:gd name="T9" fmla="*/ 2147483646 h 14215"/>
              <a:gd name="T10" fmla="*/ 2147483646 w 16266"/>
              <a:gd name="T11" fmla="*/ 2147483646 h 14215"/>
              <a:gd name="T12" fmla="*/ 2147483646 w 16266"/>
              <a:gd name="T13" fmla="*/ 2147483646 h 14215"/>
              <a:gd name="T14" fmla="*/ 2147483646 w 16266"/>
              <a:gd name="T15" fmla="*/ 2147483646 h 14215"/>
              <a:gd name="T16" fmla="*/ 2147483646 w 16266"/>
              <a:gd name="T17" fmla="*/ 2147483646 h 14215"/>
              <a:gd name="T18" fmla="*/ 2147483646 w 16266"/>
              <a:gd name="T19" fmla="*/ 2147483646 h 14215"/>
              <a:gd name="T20" fmla="*/ 2147483646 w 16266"/>
              <a:gd name="T21" fmla="*/ 2147483646 h 14215"/>
              <a:gd name="T22" fmla="*/ 2147483646 w 16266"/>
              <a:gd name="T23" fmla="*/ 2147483646 h 14215"/>
              <a:gd name="T24" fmla="*/ 2147483646 w 16266"/>
              <a:gd name="T25" fmla="*/ 2147483646 h 14215"/>
              <a:gd name="T26" fmla="*/ 2147483646 w 16266"/>
              <a:gd name="T27" fmla="*/ 2147483646 h 14215"/>
              <a:gd name="T28" fmla="*/ 2147483646 w 16266"/>
              <a:gd name="T29" fmla="*/ 2147483646 h 14215"/>
              <a:gd name="T30" fmla="*/ 2147483646 w 16266"/>
              <a:gd name="T31" fmla="*/ 2147483646 h 14215"/>
              <a:gd name="T32" fmla="*/ 2147483646 w 16266"/>
              <a:gd name="T33" fmla="*/ 2147483646 h 14215"/>
              <a:gd name="T34" fmla="*/ 2147483646 w 16266"/>
              <a:gd name="T35" fmla="*/ 2147483646 h 14215"/>
              <a:gd name="T36" fmla="*/ 2147483646 w 16266"/>
              <a:gd name="T37" fmla="*/ 2147483646 h 14215"/>
              <a:gd name="T38" fmla="*/ 2147483646 w 16266"/>
              <a:gd name="T39" fmla="*/ 2147483646 h 14215"/>
              <a:gd name="T40" fmla="*/ 2147483646 w 16266"/>
              <a:gd name="T41" fmla="*/ 2147483646 h 14215"/>
              <a:gd name="T42" fmla="*/ 2147483646 w 16266"/>
              <a:gd name="T43" fmla="*/ 2147483646 h 14215"/>
              <a:gd name="T44" fmla="*/ 2147483646 w 16266"/>
              <a:gd name="T45" fmla="*/ 2147483646 h 14215"/>
              <a:gd name="T46" fmla="*/ 2147483646 w 16266"/>
              <a:gd name="T47" fmla="*/ 2147483646 h 14215"/>
              <a:gd name="T48" fmla="*/ 2147483646 w 16266"/>
              <a:gd name="T49" fmla="*/ 2147483646 h 14215"/>
              <a:gd name="T50" fmla="*/ 2147483646 w 16266"/>
              <a:gd name="T51" fmla="*/ 2147483646 h 14215"/>
              <a:gd name="T52" fmla="*/ 2147483646 w 16266"/>
              <a:gd name="T53" fmla="*/ 2147483646 h 14215"/>
              <a:gd name="T54" fmla="*/ 2147483646 w 16266"/>
              <a:gd name="T55" fmla="*/ 2147483646 h 14215"/>
              <a:gd name="T56" fmla="*/ 2147483646 w 16266"/>
              <a:gd name="T57" fmla="*/ 2147483646 h 14215"/>
              <a:gd name="T58" fmla="*/ 2147483646 w 16266"/>
              <a:gd name="T59" fmla="*/ 2147483646 h 14215"/>
              <a:gd name="T60" fmla="*/ 2147483646 w 16266"/>
              <a:gd name="T61" fmla="*/ 2147483646 h 14215"/>
              <a:gd name="T62" fmla="*/ 2147483646 w 16266"/>
              <a:gd name="T63" fmla="*/ 2147483646 h 14215"/>
              <a:gd name="T64" fmla="*/ 2147483646 w 16266"/>
              <a:gd name="T65" fmla="*/ 2147483646 h 14215"/>
              <a:gd name="T66" fmla="*/ 2147483646 w 16266"/>
              <a:gd name="T67" fmla="*/ 2147483646 h 14215"/>
              <a:gd name="T68" fmla="*/ 2147483646 w 16266"/>
              <a:gd name="T69" fmla="*/ 2147483646 h 14215"/>
              <a:gd name="T70" fmla="*/ 2147483646 w 16266"/>
              <a:gd name="T71" fmla="*/ 2147483646 h 14215"/>
              <a:gd name="T72" fmla="*/ 2147483646 w 16266"/>
              <a:gd name="T73" fmla="*/ 2147483646 h 14215"/>
              <a:gd name="T74" fmla="*/ 2147483646 w 16266"/>
              <a:gd name="T75" fmla="*/ 2147483646 h 14215"/>
              <a:gd name="T76" fmla="*/ 2147483646 w 16266"/>
              <a:gd name="T77" fmla="*/ 2147483646 h 14215"/>
              <a:gd name="T78" fmla="*/ 0 w 16266"/>
              <a:gd name="T79" fmla="*/ 2147483646 h 14215"/>
              <a:gd name="T80" fmla="*/ 0 w 16266"/>
              <a:gd name="T81" fmla="*/ 2147483646 h 14215"/>
              <a:gd name="T82" fmla="*/ 2147483646 w 16266"/>
              <a:gd name="T83" fmla="*/ 2147483646 h 14215"/>
              <a:gd name="T84" fmla="*/ 2147483646 w 16266"/>
              <a:gd name="T85" fmla="*/ 2147483646 h 14215"/>
              <a:gd name="T86" fmla="*/ 2147483646 w 16266"/>
              <a:gd name="T87" fmla="*/ 2147483646 h 14215"/>
              <a:gd name="T88" fmla="*/ 2147483646 w 16266"/>
              <a:gd name="T89" fmla="*/ 2147483646 h 14215"/>
              <a:gd name="T90" fmla="*/ 2147483646 w 16266"/>
              <a:gd name="T91" fmla="*/ 2147483646 h 14215"/>
              <a:gd name="T92" fmla="*/ 2147483646 w 16266"/>
              <a:gd name="T93" fmla="*/ 2147483646 h 14215"/>
              <a:gd name="T94" fmla="*/ 2147483646 w 16266"/>
              <a:gd name="T95" fmla="*/ 2147483646 h 14215"/>
              <a:gd name="T96" fmla="*/ 2147483646 w 16266"/>
              <a:gd name="T97" fmla="*/ 2147483646 h 14215"/>
              <a:gd name="T98" fmla="*/ 2147483646 w 16266"/>
              <a:gd name="T99" fmla="*/ 2147483646 h 14215"/>
              <a:gd name="T100" fmla="*/ 2147483646 w 16266"/>
              <a:gd name="T101" fmla="*/ 2147483646 h 14215"/>
              <a:gd name="T102" fmla="*/ 2147483646 w 16266"/>
              <a:gd name="T103" fmla="*/ 2147483646 h 14215"/>
              <a:gd name="T104" fmla="*/ 2147483646 w 16266"/>
              <a:gd name="T105" fmla="*/ 2147483646 h 14215"/>
              <a:gd name="T106" fmla="*/ 2147483646 w 16266"/>
              <a:gd name="T107" fmla="*/ 2147483646 h 14215"/>
              <a:gd name="T108" fmla="*/ 2147483646 w 16266"/>
              <a:gd name="T109" fmla="*/ 2147483646 h 14215"/>
              <a:gd name="T110" fmla="*/ 2147483646 w 16266"/>
              <a:gd name="T111" fmla="*/ 2147483646 h 14215"/>
              <a:gd name="T112" fmla="*/ 2147483646 w 16266"/>
              <a:gd name="T113" fmla="*/ 2147483646 h 14215"/>
              <a:gd name="T114" fmla="*/ 2147483646 w 16266"/>
              <a:gd name="T115" fmla="*/ 0 h 1421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6266"/>
              <a:gd name="T175" fmla="*/ 0 h 14215"/>
              <a:gd name="T176" fmla="*/ 16266 w 16266"/>
              <a:gd name="T177" fmla="*/ 14215 h 14215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lnTo>
                  <a:pt x="8597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lnTo>
                  <a:pt x="7986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lIns="82265" tIns="82265" rIns="82265" bIns="82265" anchor="ctr"/>
          <a:lstStyle/>
          <a:p>
            <a:pPr marL="0" marR="0" lvl="0" indent="0" algn="l" defTabSz="877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080" b="0" i="0" u="none" strike="noStrike" kern="1200" cap="none" spc="0" normalizeH="0" baseline="0" noProof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B593565-EC3B-4287-9B39-70983CC5CFFF}"/>
              </a:ext>
            </a:extLst>
          </p:cNvPr>
          <p:cNvSpPr txBox="1"/>
          <p:nvPr userDrawn="1"/>
        </p:nvSpPr>
        <p:spPr>
          <a:xfrm>
            <a:off x="59533" y="3893141"/>
            <a:ext cx="120944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ea typeface="+mn-ea"/>
                <a:cs typeface="Arial" panose="020B0604020202020204" pitchFamily="34" charset="0"/>
              </a:rPr>
              <a:t>Riesgos/</a:t>
            </a:r>
          </a:p>
          <a:p>
            <a:pPr marL="0" marR="0" lvl="0" indent="0" algn="ctr" defTabSz="8227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ea typeface="+mn-ea"/>
                <a:cs typeface="Arial" panose="020B0604020202020204" pitchFamily="34" charset="0"/>
              </a:rPr>
              <a:t>Problemas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7EAE267-C756-434A-A123-6A8DEBEE827F}"/>
              </a:ext>
            </a:extLst>
          </p:cNvPr>
          <p:cNvSpPr txBox="1"/>
          <p:nvPr userDrawn="1"/>
        </p:nvSpPr>
        <p:spPr>
          <a:xfrm>
            <a:off x="59533" y="5820578"/>
            <a:ext cx="120944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ea typeface="+mn-ea"/>
                <a:cs typeface="Arial" panose="020B0604020202020204" pitchFamily="34" charset="0"/>
              </a:rPr>
              <a:t>Siguientes pasos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F79CC2C-FCB8-4B04-A4DF-4A546FD56C36}"/>
              </a:ext>
            </a:extLst>
          </p:cNvPr>
          <p:cNvSpPr txBox="1"/>
          <p:nvPr userDrawn="1"/>
        </p:nvSpPr>
        <p:spPr>
          <a:xfrm>
            <a:off x="59533" y="1968330"/>
            <a:ext cx="120944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ea typeface="+mn-ea"/>
                <a:cs typeface="Arial" panose="020B0604020202020204" pitchFamily="34" charset="0"/>
              </a:rPr>
              <a:t>Entrega de Valor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F557961-AB7C-4D81-AD2A-C37B226E71A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34225" y="1209413"/>
            <a:ext cx="1060067" cy="76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509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688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45FF4EE-C08D-4120-B5AA-B1375348D1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0" y="1620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0" imgH="371" progId="TCLayout.ActiveDocument.1">
                  <p:embed/>
                </p:oleObj>
              </mc:Choice>
              <mc:Fallback>
                <p:oleObj name="Diapositiva de think-cell" r:id="rId4" imgW="370" imgH="37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45FF4EE-C08D-4120-B5AA-B1375348D1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0" y="1620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48D8B1-87AA-4129-BBCF-ABCA62036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8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gray">
          <a:xfrm>
            <a:off x="161979" y="101900"/>
            <a:ext cx="11860664" cy="408237"/>
          </a:xfrm>
          <a:prstGeom prst="rect">
            <a:avLst/>
          </a:prstGeom>
        </p:spPr>
        <p:txBody>
          <a:bodyPr/>
          <a:lstStyle>
            <a:lvl1pPr>
              <a:defRPr sz="2519" b="1">
                <a:solidFill>
                  <a:schemeClr val="accent4"/>
                </a:solidFill>
                <a:latin typeface="Flexo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4" y="51837"/>
            <a:ext cx="1231563" cy="8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141852" eaLnBrk="1"/>
            <a:endParaRPr lang="en-US" sz="574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3" name="92 CuadroTexto">
            <a:extLst>
              <a:ext uri="{FF2B5EF4-FFF2-40B4-BE49-F238E27FC236}">
                <a16:creationId xmlns:a16="http://schemas.microsoft.com/office/drawing/2014/main" id="{8048886B-AA90-465A-910B-D758D6561D7F}"/>
              </a:ext>
            </a:extLst>
          </p:cNvPr>
          <p:cNvSpPr txBox="1"/>
          <p:nvPr userDrawn="1"/>
        </p:nvSpPr>
        <p:spPr>
          <a:xfrm>
            <a:off x="232690" y="6624597"/>
            <a:ext cx="8206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PE"/>
            </a:defPPr>
            <a:lvl1pPr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254061"/>
                </a:solidFill>
                <a:latin typeface="Flexo Medium" pitchFamily="50" charset="0"/>
              </a:defRPr>
            </a:lvl1pPr>
          </a:lstStyle>
          <a:p>
            <a:pPr marL="0" marR="0" lvl="0" indent="0" defTabSz="8227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900" b="0" i="0" u="none" strike="noStrike" kern="0" cap="none" spc="0" normalizeH="0" baseline="0" noProof="0">
                <a:ln>
                  <a:noFill/>
                </a:ln>
                <a:solidFill>
                  <a:srgbClr val="254061"/>
                </a:solidFill>
                <a:effectLst/>
                <a:uLnTx/>
                <a:uFillTx/>
                <a:latin typeface="Flexo Medium" pitchFamily="50" charset="0"/>
              </a:rPr>
              <a:t>Terminado</a:t>
            </a:r>
          </a:p>
        </p:txBody>
      </p:sp>
      <p:sp>
        <p:nvSpPr>
          <p:cNvPr id="14" name="92 CuadroTexto">
            <a:extLst>
              <a:ext uri="{FF2B5EF4-FFF2-40B4-BE49-F238E27FC236}">
                <a16:creationId xmlns:a16="http://schemas.microsoft.com/office/drawing/2014/main" id="{D1A9F13C-95C3-480B-B324-C44A2E84931E}"/>
              </a:ext>
            </a:extLst>
          </p:cNvPr>
          <p:cNvSpPr txBox="1"/>
          <p:nvPr userDrawn="1"/>
        </p:nvSpPr>
        <p:spPr>
          <a:xfrm>
            <a:off x="2356842" y="6624597"/>
            <a:ext cx="9175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PE"/>
            </a:defPPr>
            <a:lvl1pPr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254061"/>
                </a:solidFill>
                <a:latin typeface="Flexo Medium" pitchFamily="50" charset="0"/>
              </a:defRPr>
            </a:lvl1pPr>
          </a:lstStyle>
          <a:p>
            <a:pPr marL="0" marR="0" lvl="0" indent="0" defTabSz="8227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900" b="0" i="0" u="none" strike="noStrike" kern="0" cap="none" spc="0" normalizeH="0" baseline="0" noProof="0">
                <a:ln>
                  <a:noFill/>
                </a:ln>
                <a:solidFill>
                  <a:srgbClr val="254061"/>
                </a:solidFill>
                <a:effectLst/>
                <a:uLnTx/>
                <a:uFillTx/>
                <a:latin typeface="Flexo Medium" pitchFamily="50" charset="0"/>
              </a:rPr>
              <a:t>Planificado</a:t>
            </a:r>
          </a:p>
        </p:txBody>
      </p:sp>
      <p:sp>
        <p:nvSpPr>
          <p:cNvPr id="15" name="92 CuadroTexto">
            <a:extLst>
              <a:ext uri="{FF2B5EF4-FFF2-40B4-BE49-F238E27FC236}">
                <a16:creationId xmlns:a16="http://schemas.microsoft.com/office/drawing/2014/main" id="{0B50627D-B106-4450-996F-0251D8664820}"/>
              </a:ext>
            </a:extLst>
          </p:cNvPr>
          <p:cNvSpPr txBox="1"/>
          <p:nvPr userDrawn="1"/>
        </p:nvSpPr>
        <p:spPr>
          <a:xfrm>
            <a:off x="1308057" y="6624597"/>
            <a:ext cx="9175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PE"/>
            </a:defPPr>
            <a:lvl1pPr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254061"/>
                </a:solidFill>
                <a:latin typeface="Flexo Medium" pitchFamily="50" charset="0"/>
              </a:defRPr>
            </a:lvl1pPr>
          </a:lstStyle>
          <a:p>
            <a:pPr marL="0" marR="0" lvl="0" indent="0" defTabSz="8227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900" b="0" i="0" u="none" strike="noStrike" kern="0" cap="none" spc="0" normalizeH="0" baseline="0" noProof="0">
                <a:ln>
                  <a:noFill/>
                </a:ln>
                <a:solidFill>
                  <a:srgbClr val="254061"/>
                </a:solidFill>
                <a:effectLst/>
                <a:uLnTx/>
                <a:uFillTx/>
                <a:latin typeface="Flexo Medium" pitchFamily="50" charset="0"/>
              </a:rPr>
              <a:t>En proceso</a:t>
            </a:r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7209CF0-8944-44C1-90DF-62AE941C1BE6}"/>
              </a:ext>
            </a:extLst>
          </p:cNvPr>
          <p:cNvSpPr>
            <a:spLocks noChangeAspect="1"/>
          </p:cNvSpPr>
          <p:nvPr userDrawn="1"/>
        </p:nvSpPr>
        <p:spPr>
          <a:xfrm>
            <a:off x="1116283" y="6654391"/>
            <a:ext cx="218765" cy="161966"/>
          </a:xfrm>
          <a:custGeom>
            <a:avLst/>
            <a:gdLst>
              <a:gd name="connsiteX0" fmla="*/ 305371 w 1442193"/>
              <a:gd name="connsiteY0" fmla="*/ 260653 h 1311522"/>
              <a:gd name="connsiteX1" fmla="*/ 58236 w 1442193"/>
              <a:gd name="connsiteY1" fmla="*/ 507788 h 1311522"/>
              <a:gd name="connsiteX2" fmla="*/ 8809 w 1442193"/>
              <a:gd name="connsiteY2" fmla="*/ 791994 h 1311522"/>
              <a:gd name="connsiteX3" fmla="*/ 194160 w 1442193"/>
              <a:gd name="connsiteY3" fmla="*/ 1039129 h 1311522"/>
              <a:gd name="connsiteX4" fmla="*/ 428938 w 1442193"/>
              <a:gd name="connsiteY4" fmla="*/ 1224480 h 1311522"/>
              <a:gd name="connsiteX5" fmla="*/ 601933 w 1442193"/>
              <a:gd name="connsiteY5" fmla="*/ 1310977 h 1311522"/>
              <a:gd name="connsiteX6" fmla="*/ 923209 w 1442193"/>
              <a:gd name="connsiteY6" fmla="*/ 1187410 h 1311522"/>
              <a:gd name="connsiteX7" fmla="*/ 1306268 w 1442193"/>
              <a:gd name="connsiteY7" fmla="*/ 866134 h 1311522"/>
              <a:gd name="connsiteX8" fmla="*/ 1442193 w 1442193"/>
              <a:gd name="connsiteY8" fmla="*/ 618999 h 1311522"/>
              <a:gd name="connsiteX9" fmla="*/ 1306268 w 1442193"/>
              <a:gd name="connsiteY9" fmla="*/ 334794 h 1311522"/>
              <a:gd name="connsiteX10" fmla="*/ 997349 w 1442193"/>
              <a:gd name="connsiteY10" fmla="*/ 75302 h 1311522"/>
              <a:gd name="connsiteX11" fmla="*/ 688430 w 1442193"/>
              <a:gd name="connsiteY11" fmla="*/ 13518 h 1311522"/>
              <a:gd name="connsiteX12" fmla="*/ 243587 w 1442193"/>
              <a:gd name="connsiteY12" fmla="*/ 297723 h 1311522"/>
              <a:gd name="connsiteX0" fmla="*/ 305371 w 1442193"/>
              <a:gd name="connsiteY0" fmla="*/ 260653 h 1312626"/>
              <a:gd name="connsiteX1" fmla="*/ 58236 w 1442193"/>
              <a:gd name="connsiteY1" fmla="*/ 507788 h 1312626"/>
              <a:gd name="connsiteX2" fmla="*/ 8809 w 1442193"/>
              <a:gd name="connsiteY2" fmla="*/ 791994 h 1312626"/>
              <a:gd name="connsiteX3" fmla="*/ 194160 w 1442193"/>
              <a:gd name="connsiteY3" fmla="*/ 1039129 h 1312626"/>
              <a:gd name="connsiteX4" fmla="*/ 409888 w 1442193"/>
              <a:gd name="connsiteY4" fmla="*/ 1243530 h 1312626"/>
              <a:gd name="connsiteX5" fmla="*/ 601933 w 1442193"/>
              <a:gd name="connsiteY5" fmla="*/ 1310977 h 1312626"/>
              <a:gd name="connsiteX6" fmla="*/ 923209 w 1442193"/>
              <a:gd name="connsiteY6" fmla="*/ 1187410 h 1312626"/>
              <a:gd name="connsiteX7" fmla="*/ 1306268 w 1442193"/>
              <a:gd name="connsiteY7" fmla="*/ 866134 h 1312626"/>
              <a:gd name="connsiteX8" fmla="*/ 1442193 w 1442193"/>
              <a:gd name="connsiteY8" fmla="*/ 618999 h 1312626"/>
              <a:gd name="connsiteX9" fmla="*/ 1306268 w 1442193"/>
              <a:gd name="connsiteY9" fmla="*/ 334794 h 1312626"/>
              <a:gd name="connsiteX10" fmla="*/ 997349 w 1442193"/>
              <a:gd name="connsiteY10" fmla="*/ 75302 h 1312626"/>
              <a:gd name="connsiteX11" fmla="*/ 688430 w 1442193"/>
              <a:gd name="connsiteY11" fmla="*/ 13518 h 1312626"/>
              <a:gd name="connsiteX12" fmla="*/ 243587 w 1442193"/>
              <a:gd name="connsiteY12" fmla="*/ 297723 h 1312626"/>
              <a:gd name="connsiteX0" fmla="*/ 305371 w 1442193"/>
              <a:gd name="connsiteY0" fmla="*/ 260821 h 1312794"/>
              <a:gd name="connsiteX1" fmla="*/ 58236 w 1442193"/>
              <a:gd name="connsiteY1" fmla="*/ 507956 h 1312794"/>
              <a:gd name="connsiteX2" fmla="*/ 8809 w 1442193"/>
              <a:gd name="connsiteY2" fmla="*/ 792162 h 1312794"/>
              <a:gd name="connsiteX3" fmla="*/ 194160 w 1442193"/>
              <a:gd name="connsiteY3" fmla="*/ 1039297 h 1312794"/>
              <a:gd name="connsiteX4" fmla="*/ 409888 w 1442193"/>
              <a:gd name="connsiteY4" fmla="*/ 1243698 h 1312794"/>
              <a:gd name="connsiteX5" fmla="*/ 601933 w 1442193"/>
              <a:gd name="connsiteY5" fmla="*/ 1311145 h 1312794"/>
              <a:gd name="connsiteX6" fmla="*/ 923209 w 1442193"/>
              <a:gd name="connsiteY6" fmla="*/ 1187578 h 1312794"/>
              <a:gd name="connsiteX7" fmla="*/ 1306268 w 1442193"/>
              <a:gd name="connsiteY7" fmla="*/ 866302 h 1312794"/>
              <a:gd name="connsiteX8" fmla="*/ 1442193 w 1442193"/>
              <a:gd name="connsiteY8" fmla="*/ 619167 h 1312794"/>
              <a:gd name="connsiteX9" fmla="*/ 1306268 w 1442193"/>
              <a:gd name="connsiteY9" fmla="*/ 334962 h 1312794"/>
              <a:gd name="connsiteX10" fmla="*/ 997349 w 1442193"/>
              <a:gd name="connsiteY10" fmla="*/ 75470 h 1312794"/>
              <a:gd name="connsiteX11" fmla="*/ 688430 w 1442193"/>
              <a:gd name="connsiteY11" fmla="*/ 13686 h 1312794"/>
              <a:gd name="connsiteX12" fmla="*/ 260256 w 1442193"/>
              <a:gd name="connsiteY12" fmla="*/ 300272 h 1312794"/>
              <a:gd name="connsiteX0" fmla="*/ 305371 w 1442193"/>
              <a:gd name="connsiteY0" fmla="*/ 260654 h 1312627"/>
              <a:gd name="connsiteX1" fmla="*/ 58236 w 1442193"/>
              <a:gd name="connsiteY1" fmla="*/ 507789 h 1312627"/>
              <a:gd name="connsiteX2" fmla="*/ 8809 w 1442193"/>
              <a:gd name="connsiteY2" fmla="*/ 791995 h 1312627"/>
              <a:gd name="connsiteX3" fmla="*/ 194160 w 1442193"/>
              <a:gd name="connsiteY3" fmla="*/ 1039130 h 1312627"/>
              <a:gd name="connsiteX4" fmla="*/ 409888 w 1442193"/>
              <a:gd name="connsiteY4" fmla="*/ 1243531 h 1312627"/>
              <a:gd name="connsiteX5" fmla="*/ 601933 w 1442193"/>
              <a:gd name="connsiteY5" fmla="*/ 1310978 h 1312627"/>
              <a:gd name="connsiteX6" fmla="*/ 923209 w 1442193"/>
              <a:gd name="connsiteY6" fmla="*/ 1187411 h 1312627"/>
              <a:gd name="connsiteX7" fmla="*/ 1306268 w 1442193"/>
              <a:gd name="connsiteY7" fmla="*/ 866135 h 1312627"/>
              <a:gd name="connsiteX8" fmla="*/ 1442193 w 1442193"/>
              <a:gd name="connsiteY8" fmla="*/ 619000 h 1312627"/>
              <a:gd name="connsiteX9" fmla="*/ 1306268 w 1442193"/>
              <a:gd name="connsiteY9" fmla="*/ 334795 h 1312627"/>
              <a:gd name="connsiteX10" fmla="*/ 997349 w 1442193"/>
              <a:gd name="connsiteY10" fmla="*/ 75303 h 1312627"/>
              <a:gd name="connsiteX11" fmla="*/ 688430 w 1442193"/>
              <a:gd name="connsiteY11" fmla="*/ 13519 h 1312627"/>
              <a:gd name="connsiteX12" fmla="*/ 253112 w 1442193"/>
              <a:gd name="connsiteY12" fmla="*/ 297723 h 1312627"/>
              <a:gd name="connsiteX0" fmla="*/ 305371 w 1442193"/>
              <a:gd name="connsiteY0" fmla="*/ 257812 h 1309785"/>
              <a:gd name="connsiteX1" fmla="*/ 58236 w 1442193"/>
              <a:gd name="connsiteY1" fmla="*/ 504947 h 1309785"/>
              <a:gd name="connsiteX2" fmla="*/ 8809 w 1442193"/>
              <a:gd name="connsiteY2" fmla="*/ 789153 h 1309785"/>
              <a:gd name="connsiteX3" fmla="*/ 194160 w 1442193"/>
              <a:gd name="connsiteY3" fmla="*/ 1036288 h 1309785"/>
              <a:gd name="connsiteX4" fmla="*/ 409888 w 1442193"/>
              <a:gd name="connsiteY4" fmla="*/ 1240689 h 1309785"/>
              <a:gd name="connsiteX5" fmla="*/ 601933 w 1442193"/>
              <a:gd name="connsiteY5" fmla="*/ 1308136 h 1309785"/>
              <a:gd name="connsiteX6" fmla="*/ 923209 w 1442193"/>
              <a:gd name="connsiteY6" fmla="*/ 1184569 h 1309785"/>
              <a:gd name="connsiteX7" fmla="*/ 1306268 w 1442193"/>
              <a:gd name="connsiteY7" fmla="*/ 863293 h 1309785"/>
              <a:gd name="connsiteX8" fmla="*/ 1442193 w 1442193"/>
              <a:gd name="connsiteY8" fmla="*/ 616158 h 1309785"/>
              <a:gd name="connsiteX9" fmla="*/ 1306268 w 1442193"/>
              <a:gd name="connsiteY9" fmla="*/ 331953 h 1309785"/>
              <a:gd name="connsiteX10" fmla="*/ 997349 w 1442193"/>
              <a:gd name="connsiteY10" fmla="*/ 72461 h 1309785"/>
              <a:gd name="connsiteX11" fmla="*/ 688430 w 1442193"/>
              <a:gd name="connsiteY11" fmla="*/ 10677 h 1309785"/>
              <a:gd name="connsiteX12" fmla="*/ 295974 w 1442193"/>
              <a:gd name="connsiteY12" fmla="*/ 254400 h 1309785"/>
              <a:gd name="connsiteX0" fmla="*/ 305371 w 1442193"/>
              <a:gd name="connsiteY0" fmla="*/ 257812 h 1309785"/>
              <a:gd name="connsiteX1" fmla="*/ 58236 w 1442193"/>
              <a:gd name="connsiteY1" fmla="*/ 504947 h 1309785"/>
              <a:gd name="connsiteX2" fmla="*/ 8809 w 1442193"/>
              <a:gd name="connsiteY2" fmla="*/ 789153 h 1309785"/>
              <a:gd name="connsiteX3" fmla="*/ 194160 w 1442193"/>
              <a:gd name="connsiteY3" fmla="*/ 1036288 h 1309785"/>
              <a:gd name="connsiteX4" fmla="*/ 409888 w 1442193"/>
              <a:gd name="connsiteY4" fmla="*/ 1240689 h 1309785"/>
              <a:gd name="connsiteX5" fmla="*/ 601933 w 1442193"/>
              <a:gd name="connsiteY5" fmla="*/ 1308136 h 1309785"/>
              <a:gd name="connsiteX6" fmla="*/ 923209 w 1442193"/>
              <a:gd name="connsiteY6" fmla="*/ 1184569 h 1309785"/>
              <a:gd name="connsiteX7" fmla="*/ 1306268 w 1442193"/>
              <a:gd name="connsiteY7" fmla="*/ 863293 h 1309785"/>
              <a:gd name="connsiteX8" fmla="*/ 1442193 w 1442193"/>
              <a:gd name="connsiteY8" fmla="*/ 616158 h 1309785"/>
              <a:gd name="connsiteX9" fmla="*/ 1306268 w 1442193"/>
              <a:gd name="connsiteY9" fmla="*/ 331953 h 1309785"/>
              <a:gd name="connsiteX10" fmla="*/ 997349 w 1442193"/>
              <a:gd name="connsiteY10" fmla="*/ 72461 h 1309785"/>
              <a:gd name="connsiteX11" fmla="*/ 688430 w 1442193"/>
              <a:gd name="connsiteY11" fmla="*/ 10677 h 1309785"/>
              <a:gd name="connsiteX12" fmla="*/ 307881 w 1442193"/>
              <a:gd name="connsiteY12" fmla="*/ 254400 h 1309785"/>
              <a:gd name="connsiteX0" fmla="*/ 305371 w 1442193"/>
              <a:gd name="connsiteY0" fmla="*/ 258143 h 1310116"/>
              <a:gd name="connsiteX1" fmla="*/ 58236 w 1442193"/>
              <a:gd name="connsiteY1" fmla="*/ 505278 h 1310116"/>
              <a:gd name="connsiteX2" fmla="*/ 8809 w 1442193"/>
              <a:gd name="connsiteY2" fmla="*/ 789484 h 1310116"/>
              <a:gd name="connsiteX3" fmla="*/ 194160 w 1442193"/>
              <a:gd name="connsiteY3" fmla="*/ 1036619 h 1310116"/>
              <a:gd name="connsiteX4" fmla="*/ 409888 w 1442193"/>
              <a:gd name="connsiteY4" fmla="*/ 1241020 h 1310116"/>
              <a:gd name="connsiteX5" fmla="*/ 601933 w 1442193"/>
              <a:gd name="connsiteY5" fmla="*/ 1308467 h 1310116"/>
              <a:gd name="connsiteX6" fmla="*/ 923209 w 1442193"/>
              <a:gd name="connsiteY6" fmla="*/ 1184900 h 1310116"/>
              <a:gd name="connsiteX7" fmla="*/ 1306268 w 1442193"/>
              <a:gd name="connsiteY7" fmla="*/ 863624 h 1310116"/>
              <a:gd name="connsiteX8" fmla="*/ 1442193 w 1442193"/>
              <a:gd name="connsiteY8" fmla="*/ 616489 h 1310116"/>
              <a:gd name="connsiteX9" fmla="*/ 1306268 w 1442193"/>
              <a:gd name="connsiteY9" fmla="*/ 332284 h 1310116"/>
              <a:gd name="connsiteX10" fmla="*/ 997349 w 1442193"/>
              <a:gd name="connsiteY10" fmla="*/ 72792 h 1310116"/>
              <a:gd name="connsiteX11" fmla="*/ 688430 w 1442193"/>
              <a:gd name="connsiteY11" fmla="*/ 11008 h 1310116"/>
              <a:gd name="connsiteX12" fmla="*/ 298356 w 1442193"/>
              <a:gd name="connsiteY12" fmla="*/ 259493 h 1310116"/>
              <a:gd name="connsiteX0" fmla="*/ 305371 w 1442193"/>
              <a:gd name="connsiteY0" fmla="*/ 258476 h 1310449"/>
              <a:gd name="connsiteX1" fmla="*/ 58236 w 1442193"/>
              <a:gd name="connsiteY1" fmla="*/ 505611 h 1310449"/>
              <a:gd name="connsiteX2" fmla="*/ 8809 w 1442193"/>
              <a:gd name="connsiteY2" fmla="*/ 789817 h 1310449"/>
              <a:gd name="connsiteX3" fmla="*/ 194160 w 1442193"/>
              <a:gd name="connsiteY3" fmla="*/ 1036952 h 1310449"/>
              <a:gd name="connsiteX4" fmla="*/ 409888 w 1442193"/>
              <a:gd name="connsiteY4" fmla="*/ 1241353 h 1310449"/>
              <a:gd name="connsiteX5" fmla="*/ 601933 w 1442193"/>
              <a:gd name="connsiteY5" fmla="*/ 1308800 h 1310449"/>
              <a:gd name="connsiteX6" fmla="*/ 923209 w 1442193"/>
              <a:gd name="connsiteY6" fmla="*/ 1185233 h 1310449"/>
              <a:gd name="connsiteX7" fmla="*/ 1306268 w 1442193"/>
              <a:gd name="connsiteY7" fmla="*/ 863957 h 1310449"/>
              <a:gd name="connsiteX8" fmla="*/ 1442193 w 1442193"/>
              <a:gd name="connsiteY8" fmla="*/ 616822 h 1310449"/>
              <a:gd name="connsiteX9" fmla="*/ 1306268 w 1442193"/>
              <a:gd name="connsiteY9" fmla="*/ 332617 h 1310449"/>
              <a:gd name="connsiteX10" fmla="*/ 997349 w 1442193"/>
              <a:gd name="connsiteY10" fmla="*/ 73125 h 1310449"/>
              <a:gd name="connsiteX11" fmla="*/ 688430 w 1442193"/>
              <a:gd name="connsiteY11" fmla="*/ 11341 h 1310449"/>
              <a:gd name="connsiteX12" fmla="*/ 295975 w 1442193"/>
              <a:gd name="connsiteY12" fmla="*/ 264589 h 1310449"/>
              <a:gd name="connsiteX0" fmla="*/ 305371 w 1442193"/>
              <a:gd name="connsiteY0" fmla="*/ 258476 h 1332161"/>
              <a:gd name="connsiteX1" fmla="*/ 58236 w 1442193"/>
              <a:gd name="connsiteY1" fmla="*/ 505611 h 1332161"/>
              <a:gd name="connsiteX2" fmla="*/ 8809 w 1442193"/>
              <a:gd name="connsiteY2" fmla="*/ 789817 h 1332161"/>
              <a:gd name="connsiteX3" fmla="*/ 194160 w 1442193"/>
              <a:gd name="connsiteY3" fmla="*/ 1036952 h 1332161"/>
              <a:gd name="connsiteX4" fmla="*/ 409888 w 1442193"/>
              <a:gd name="connsiteY4" fmla="*/ 1241353 h 1332161"/>
              <a:gd name="connsiteX5" fmla="*/ 627333 w 1442193"/>
              <a:gd name="connsiteY5" fmla="*/ 1331025 h 1332161"/>
              <a:gd name="connsiteX6" fmla="*/ 923209 w 1442193"/>
              <a:gd name="connsiteY6" fmla="*/ 1185233 h 1332161"/>
              <a:gd name="connsiteX7" fmla="*/ 1306268 w 1442193"/>
              <a:gd name="connsiteY7" fmla="*/ 863957 h 1332161"/>
              <a:gd name="connsiteX8" fmla="*/ 1442193 w 1442193"/>
              <a:gd name="connsiteY8" fmla="*/ 616822 h 1332161"/>
              <a:gd name="connsiteX9" fmla="*/ 1306268 w 1442193"/>
              <a:gd name="connsiteY9" fmla="*/ 332617 h 1332161"/>
              <a:gd name="connsiteX10" fmla="*/ 997349 w 1442193"/>
              <a:gd name="connsiteY10" fmla="*/ 73125 h 1332161"/>
              <a:gd name="connsiteX11" fmla="*/ 688430 w 1442193"/>
              <a:gd name="connsiteY11" fmla="*/ 11341 h 1332161"/>
              <a:gd name="connsiteX12" fmla="*/ 295975 w 1442193"/>
              <a:gd name="connsiteY12" fmla="*/ 264589 h 1332161"/>
              <a:gd name="connsiteX0" fmla="*/ 305371 w 1435843"/>
              <a:gd name="connsiteY0" fmla="*/ 258476 h 1332161"/>
              <a:gd name="connsiteX1" fmla="*/ 58236 w 1435843"/>
              <a:gd name="connsiteY1" fmla="*/ 505611 h 1332161"/>
              <a:gd name="connsiteX2" fmla="*/ 8809 w 1435843"/>
              <a:gd name="connsiteY2" fmla="*/ 789817 h 1332161"/>
              <a:gd name="connsiteX3" fmla="*/ 194160 w 1435843"/>
              <a:gd name="connsiteY3" fmla="*/ 1036952 h 1332161"/>
              <a:gd name="connsiteX4" fmla="*/ 409888 w 1435843"/>
              <a:gd name="connsiteY4" fmla="*/ 1241353 h 1332161"/>
              <a:gd name="connsiteX5" fmla="*/ 627333 w 1435843"/>
              <a:gd name="connsiteY5" fmla="*/ 1331025 h 1332161"/>
              <a:gd name="connsiteX6" fmla="*/ 923209 w 1435843"/>
              <a:gd name="connsiteY6" fmla="*/ 1185233 h 1332161"/>
              <a:gd name="connsiteX7" fmla="*/ 1306268 w 1435843"/>
              <a:gd name="connsiteY7" fmla="*/ 863957 h 1332161"/>
              <a:gd name="connsiteX8" fmla="*/ 1435843 w 1435843"/>
              <a:gd name="connsiteY8" fmla="*/ 623172 h 1332161"/>
              <a:gd name="connsiteX9" fmla="*/ 1306268 w 1435843"/>
              <a:gd name="connsiteY9" fmla="*/ 332617 h 1332161"/>
              <a:gd name="connsiteX10" fmla="*/ 997349 w 1435843"/>
              <a:gd name="connsiteY10" fmla="*/ 73125 h 1332161"/>
              <a:gd name="connsiteX11" fmla="*/ 688430 w 1435843"/>
              <a:gd name="connsiteY11" fmla="*/ 11341 h 1332161"/>
              <a:gd name="connsiteX12" fmla="*/ 295975 w 1435843"/>
              <a:gd name="connsiteY12" fmla="*/ 264589 h 1332161"/>
              <a:gd name="connsiteX0" fmla="*/ 305371 w 1435847"/>
              <a:gd name="connsiteY0" fmla="*/ 258622 h 1332307"/>
              <a:gd name="connsiteX1" fmla="*/ 58236 w 1435847"/>
              <a:gd name="connsiteY1" fmla="*/ 505757 h 1332307"/>
              <a:gd name="connsiteX2" fmla="*/ 8809 w 1435847"/>
              <a:gd name="connsiteY2" fmla="*/ 789963 h 1332307"/>
              <a:gd name="connsiteX3" fmla="*/ 194160 w 1435847"/>
              <a:gd name="connsiteY3" fmla="*/ 1037098 h 1332307"/>
              <a:gd name="connsiteX4" fmla="*/ 409888 w 1435847"/>
              <a:gd name="connsiteY4" fmla="*/ 1241499 h 1332307"/>
              <a:gd name="connsiteX5" fmla="*/ 627333 w 1435847"/>
              <a:gd name="connsiteY5" fmla="*/ 1331171 h 1332307"/>
              <a:gd name="connsiteX6" fmla="*/ 923209 w 1435847"/>
              <a:gd name="connsiteY6" fmla="*/ 1185379 h 1332307"/>
              <a:gd name="connsiteX7" fmla="*/ 1306268 w 1435847"/>
              <a:gd name="connsiteY7" fmla="*/ 864103 h 1332307"/>
              <a:gd name="connsiteX8" fmla="*/ 1435843 w 1435847"/>
              <a:gd name="connsiteY8" fmla="*/ 623318 h 1332307"/>
              <a:gd name="connsiteX9" fmla="*/ 1303093 w 1435847"/>
              <a:gd name="connsiteY9" fmla="*/ 339113 h 1332307"/>
              <a:gd name="connsiteX10" fmla="*/ 997349 w 1435847"/>
              <a:gd name="connsiteY10" fmla="*/ 73271 h 1332307"/>
              <a:gd name="connsiteX11" fmla="*/ 688430 w 1435847"/>
              <a:gd name="connsiteY11" fmla="*/ 11487 h 1332307"/>
              <a:gd name="connsiteX12" fmla="*/ 295975 w 1435847"/>
              <a:gd name="connsiteY12" fmla="*/ 264735 h 1332307"/>
              <a:gd name="connsiteX0" fmla="*/ 305371 w 1435847"/>
              <a:gd name="connsiteY0" fmla="*/ 257598 h 1331283"/>
              <a:gd name="connsiteX1" fmla="*/ 58236 w 1435847"/>
              <a:gd name="connsiteY1" fmla="*/ 504733 h 1331283"/>
              <a:gd name="connsiteX2" fmla="*/ 8809 w 1435847"/>
              <a:gd name="connsiteY2" fmla="*/ 788939 h 1331283"/>
              <a:gd name="connsiteX3" fmla="*/ 194160 w 1435847"/>
              <a:gd name="connsiteY3" fmla="*/ 1036074 h 1331283"/>
              <a:gd name="connsiteX4" fmla="*/ 409888 w 1435847"/>
              <a:gd name="connsiteY4" fmla="*/ 1240475 h 1331283"/>
              <a:gd name="connsiteX5" fmla="*/ 627333 w 1435847"/>
              <a:gd name="connsiteY5" fmla="*/ 1330147 h 1331283"/>
              <a:gd name="connsiteX6" fmla="*/ 923209 w 1435847"/>
              <a:gd name="connsiteY6" fmla="*/ 1184355 h 1331283"/>
              <a:gd name="connsiteX7" fmla="*/ 1306268 w 1435847"/>
              <a:gd name="connsiteY7" fmla="*/ 863079 h 1331283"/>
              <a:gd name="connsiteX8" fmla="*/ 1435843 w 1435847"/>
              <a:gd name="connsiteY8" fmla="*/ 622294 h 1331283"/>
              <a:gd name="connsiteX9" fmla="*/ 1303093 w 1435847"/>
              <a:gd name="connsiteY9" fmla="*/ 338089 h 1331283"/>
              <a:gd name="connsiteX10" fmla="*/ 1016399 w 1435847"/>
              <a:gd name="connsiteY10" fmla="*/ 77010 h 1331283"/>
              <a:gd name="connsiteX11" fmla="*/ 688430 w 1435847"/>
              <a:gd name="connsiteY11" fmla="*/ 10463 h 1331283"/>
              <a:gd name="connsiteX12" fmla="*/ 295975 w 1435847"/>
              <a:gd name="connsiteY12" fmla="*/ 263711 h 1331283"/>
              <a:gd name="connsiteX0" fmla="*/ 305371 w 1436043"/>
              <a:gd name="connsiteY0" fmla="*/ 257598 h 1331283"/>
              <a:gd name="connsiteX1" fmla="*/ 58236 w 1436043"/>
              <a:gd name="connsiteY1" fmla="*/ 504733 h 1331283"/>
              <a:gd name="connsiteX2" fmla="*/ 8809 w 1436043"/>
              <a:gd name="connsiteY2" fmla="*/ 788939 h 1331283"/>
              <a:gd name="connsiteX3" fmla="*/ 194160 w 1436043"/>
              <a:gd name="connsiteY3" fmla="*/ 1036074 h 1331283"/>
              <a:gd name="connsiteX4" fmla="*/ 409888 w 1436043"/>
              <a:gd name="connsiteY4" fmla="*/ 1240475 h 1331283"/>
              <a:gd name="connsiteX5" fmla="*/ 627333 w 1436043"/>
              <a:gd name="connsiteY5" fmla="*/ 1330147 h 1331283"/>
              <a:gd name="connsiteX6" fmla="*/ 923209 w 1436043"/>
              <a:gd name="connsiteY6" fmla="*/ 1184355 h 1331283"/>
              <a:gd name="connsiteX7" fmla="*/ 1306268 w 1436043"/>
              <a:gd name="connsiteY7" fmla="*/ 863079 h 1331283"/>
              <a:gd name="connsiteX8" fmla="*/ 1435843 w 1436043"/>
              <a:gd name="connsiteY8" fmla="*/ 622294 h 1331283"/>
              <a:gd name="connsiteX9" fmla="*/ 1284043 w 1436043"/>
              <a:gd name="connsiteY9" fmla="*/ 338089 h 1331283"/>
              <a:gd name="connsiteX10" fmla="*/ 1016399 w 1436043"/>
              <a:gd name="connsiteY10" fmla="*/ 77010 h 1331283"/>
              <a:gd name="connsiteX11" fmla="*/ 688430 w 1436043"/>
              <a:gd name="connsiteY11" fmla="*/ 10463 h 1331283"/>
              <a:gd name="connsiteX12" fmla="*/ 295975 w 1436043"/>
              <a:gd name="connsiteY12" fmla="*/ 263711 h 1331283"/>
              <a:gd name="connsiteX0" fmla="*/ 305371 w 1436043"/>
              <a:gd name="connsiteY0" fmla="*/ 257598 h 1331283"/>
              <a:gd name="connsiteX1" fmla="*/ 58236 w 1436043"/>
              <a:gd name="connsiteY1" fmla="*/ 504733 h 1331283"/>
              <a:gd name="connsiteX2" fmla="*/ 8809 w 1436043"/>
              <a:gd name="connsiteY2" fmla="*/ 788939 h 1331283"/>
              <a:gd name="connsiteX3" fmla="*/ 194160 w 1436043"/>
              <a:gd name="connsiteY3" fmla="*/ 1036074 h 1331283"/>
              <a:gd name="connsiteX4" fmla="*/ 409888 w 1436043"/>
              <a:gd name="connsiteY4" fmla="*/ 1240475 h 1331283"/>
              <a:gd name="connsiteX5" fmla="*/ 627333 w 1436043"/>
              <a:gd name="connsiteY5" fmla="*/ 1330147 h 1331283"/>
              <a:gd name="connsiteX6" fmla="*/ 923209 w 1436043"/>
              <a:gd name="connsiteY6" fmla="*/ 1184355 h 1331283"/>
              <a:gd name="connsiteX7" fmla="*/ 1306268 w 1436043"/>
              <a:gd name="connsiteY7" fmla="*/ 863079 h 1331283"/>
              <a:gd name="connsiteX8" fmla="*/ 1435843 w 1436043"/>
              <a:gd name="connsiteY8" fmla="*/ 622294 h 1331283"/>
              <a:gd name="connsiteX9" fmla="*/ 1284043 w 1436043"/>
              <a:gd name="connsiteY9" fmla="*/ 338089 h 1331283"/>
              <a:gd name="connsiteX10" fmla="*/ 1006874 w 1436043"/>
              <a:gd name="connsiteY10" fmla="*/ 77010 h 1331283"/>
              <a:gd name="connsiteX11" fmla="*/ 688430 w 1436043"/>
              <a:gd name="connsiteY11" fmla="*/ 10463 h 1331283"/>
              <a:gd name="connsiteX12" fmla="*/ 295975 w 1436043"/>
              <a:gd name="connsiteY12" fmla="*/ 263711 h 1331283"/>
              <a:gd name="connsiteX0" fmla="*/ 305371 w 1436043"/>
              <a:gd name="connsiteY0" fmla="*/ 257598 h 1331283"/>
              <a:gd name="connsiteX1" fmla="*/ 58236 w 1436043"/>
              <a:gd name="connsiteY1" fmla="*/ 504733 h 1331283"/>
              <a:gd name="connsiteX2" fmla="*/ 8809 w 1436043"/>
              <a:gd name="connsiteY2" fmla="*/ 788939 h 1331283"/>
              <a:gd name="connsiteX3" fmla="*/ 194160 w 1436043"/>
              <a:gd name="connsiteY3" fmla="*/ 1036074 h 1331283"/>
              <a:gd name="connsiteX4" fmla="*/ 409888 w 1436043"/>
              <a:gd name="connsiteY4" fmla="*/ 1240475 h 1331283"/>
              <a:gd name="connsiteX5" fmla="*/ 627333 w 1436043"/>
              <a:gd name="connsiteY5" fmla="*/ 1330147 h 1331283"/>
              <a:gd name="connsiteX6" fmla="*/ 923209 w 1436043"/>
              <a:gd name="connsiteY6" fmla="*/ 1184355 h 1331283"/>
              <a:gd name="connsiteX7" fmla="*/ 1306268 w 1436043"/>
              <a:gd name="connsiteY7" fmla="*/ 863079 h 1331283"/>
              <a:gd name="connsiteX8" fmla="*/ 1435843 w 1436043"/>
              <a:gd name="connsiteY8" fmla="*/ 622294 h 1331283"/>
              <a:gd name="connsiteX9" fmla="*/ 1284043 w 1436043"/>
              <a:gd name="connsiteY9" fmla="*/ 338089 h 1331283"/>
              <a:gd name="connsiteX10" fmla="*/ 1006874 w 1436043"/>
              <a:gd name="connsiteY10" fmla="*/ 77010 h 1331283"/>
              <a:gd name="connsiteX11" fmla="*/ 688430 w 1436043"/>
              <a:gd name="connsiteY11" fmla="*/ 10463 h 1331283"/>
              <a:gd name="connsiteX12" fmla="*/ 295975 w 1436043"/>
              <a:gd name="connsiteY12" fmla="*/ 263711 h 1331283"/>
              <a:gd name="connsiteX0" fmla="*/ 305371 w 1436043"/>
              <a:gd name="connsiteY0" fmla="*/ 257598 h 1331283"/>
              <a:gd name="connsiteX1" fmla="*/ 58236 w 1436043"/>
              <a:gd name="connsiteY1" fmla="*/ 504733 h 1331283"/>
              <a:gd name="connsiteX2" fmla="*/ 8809 w 1436043"/>
              <a:gd name="connsiteY2" fmla="*/ 788939 h 1331283"/>
              <a:gd name="connsiteX3" fmla="*/ 194160 w 1436043"/>
              <a:gd name="connsiteY3" fmla="*/ 1036074 h 1331283"/>
              <a:gd name="connsiteX4" fmla="*/ 409888 w 1436043"/>
              <a:gd name="connsiteY4" fmla="*/ 1240475 h 1331283"/>
              <a:gd name="connsiteX5" fmla="*/ 627333 w 1436043"/>
              <a:gd name="connsiteY5" fmla="*/ 1330147 h 1331283"/>
              <a:gd name="connsiteX6" fmla="*/ 923209 w 1436043"/>
              <a:gd name="connsiteY6" fmla="*/ 1184355 h 1331283"/>
              <a:gd name="connsiteX7" fmla="*/ 1306268 w 1436043"/>
              <a:gd name="connsiteY7" fmla="*/ 863079 h 1331283"/>
              <a:gd name="connsiteX8" fmla="*/ 1435843 w 1436043"/>
              <a:gd name="connsiteY8" fmla="*/ 622294 h 1331283"/>
              <a:gd name="connsiteX9" fmla="*/ 1284043 w 1436043"/>
              <a:gd name="connsiteY9" fmla="*/ 338089 h 1331283"/>
              <a:gd name="connsiteX10" fmla="*/ 1006874 w 1436043"/>
              <a:gd name="connsiteY10" fmla="*/ 77010 h 1331283"/>
              <a:gd name="connsiteX11" fmla="*/ 688430 w 1436043"/>
              <a:gd name="connsiteY11" fmla="*/ 10463 h 1331283"/>
              <a:gd name="connsiteX12" fmla="*/ 295975 w 1436043"/>
              <a:gd name="connsiteY12" fmla="*/ 263711 h 1331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36043" h="1331283">
                <a:moveTo>
                  <a:pt x="305371" y="257598"/>
                </a:moveTo>
                <a:cubicBezTo>
                  <a:pt x="206517" y="336887"/>
                  <a:pt x="107663" y="416176"/>
                  <a:pt x="58236" y="504733"/>
                </a:cubicBezTo>
                <a:cubicBezTo>
                  <a:pt x="8809" y="593290"/>
                  <a:pt x="-13845" y="700382"/>
                  <a:pt x="8809" y="788939"/>
                </a:cubicBezTo>
                <a:cubicBezTo>
                  <a:pt x="31463" y="877496"/>
                  <a:pt x="127313" y="960818"/>
                  <a:pt x="194160" y="1036074"/>
                </a:cubicBezTo>
                <a:cubicBezTo>
                  <a:pt x="261007" y="1111330"/>
                  <a:pt x="337692" y="1191463"/>
                  <a:pt x="409888" y="1240475"/>
                </a:cubicBezTo>
                <a:cubicBezTo>
                  <a:pt x="482084" y="1289487"/>
                  <a:pt x="541780" y="1339500"/>
                  <a:pt x="627333" y="1330147"/>
                </a:cubicBezTo>
                <a:cubicBezTo>
                  <a:pt x="712886" y="1320794"/>
                  <a:pt x="810053" y="1262200"/>
                  <a:pt x="923209" y="1184355"/>
                </a:cubicBezTo>
                <a:cubicBezTo>
                  <a:pt x="1036365" y="1106510"/>
                  <a:pt x="1220829" y="956756"/>
                  <a:pt x="1306268" y="863079"/>
                </a:cubicBezTo>
                <a:cubicBezTo>
                  <a:pt x="1391707" y="769402"/>
                  <a:pt x="1439547" y="709792"/>
                  <a:pt x="1435843" y="622294"/>
                </a:cubicBezTo>
                <a:cubicBezTo>
                  <a:pt x="1432139" y="534796"/>
                  <a:pt x="1379351" y="452783"/>
                  <a:pt x="1284043" y="338089"/>
                </a:cubicBezTo>
                <a:cubicBezTo>
                  <a:pt x="1188735" y="223395"/>
                  <a:pt x="1106143" y="131614"/>
                  <a:pt x="1006874" y="77010"/>
                </a:cubicBezTo>
                <a:cubicBezTo>
                  <a:pt x="907605" y="22406"/>
                  <a:pt x="806913" y="-20654"/>
                  <a:pt x="688430" y="10463"/>
                </a:cubicBezTo>
                <a:cubicBezTo>
                  <a:pt x="569947" y="41580"/>
                  <a:pt x="455583" y="140143"/>
                  <a:pt x="295975" y="263711"/>
                </a:cubicBezTo>
              </a:path>
            </a:pathLst>
          </a:custGeom>
          <a:solidFill>
            <a:srgbClr val="ED7D31"/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anchor="ctr"/>
          <a:lstStyle/>
          <a:p>
            <a:pPr marL="0" marR="0" lvl="0" indent="0" algn="ctr" defTabSz="8227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81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Flexo Medium" pitchFamily="50" charset="0"/>
              <a:cs typeface="Arial" pitchFamily="34" charset="0"/>
            </a:endParaRPr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19DA25D9-BA6A-4071-B03C-5AE121A44357}"/>
              </a:ext>
            </a:extLst>
          </p:cNvPr>
          <p:cNvSpPr>
            <a:spLocks noChangeAspect="1"/>
          </p:cNvSpPr>
          <p:nvPr userDrawn="1"/>
        </p:nvSpPr>
        <p:spPr>
          <a:xfrm>
            <a:off x="2203008" y="6654391"/>
            <a:ext cx="218765" cy="161966"/>
          </a:xfrm>
          <a:custGeom>
            <a:avLst/>
            <a:gdLst>
              <a:gd name="connsiteX0" fmla="*/ 305371 w 1442193"/>
              <a:gd name="connsiteY0" fmla="*/ 260653 h 1311522"/>
              <a:gd name="connsiteX1" fmla="*/ 58236 w 1442193"/>
              <a:gd name="connsiteY1" fmla="*/ 507788 h 1311522"/>
              <a:gd name="connsiteX2" fmla="*/ 8809 w 1442193"/>
              <a:gd name="connsiteY2" fmla="*/ 791994 h 1311522"/>
              <a:gd name="connsiteX3" fmla="*/ 194160 w 1442193"/>
              <a:gd name="connsiteY3" fmla="*/ 1039129 h 1311522"/>
              <a:gd name="connsiteX4" fmla="*/ 428938 w 1442193"/>
              <a:gd name="connsiteY4" fmla="*/ 1224480 h 1311522"/>
              <a:gd name="connsiteX5" fmla="*/ 601933 w 1442193"/>
              <a:gd name="connsiteY5" fmla="*/ 1310977 h 1311522"/>
              <a:gd name="connsiteX6" fmla="*/ 923209 w 1442193"/>
              <a:gd name="connsiteY6" fmla="*/ 1187410 h 1311522"/>
              <a:gd name="connsiteX7" fmla="*/ 1306268 w 1442193"/>
              <a:gd name="connsiteY7" fmla="*/ 866134 h 1311522"/>
              <a:gd name="connsiteX8" fmla="*/ 1442193 w 1442193"/>
              <a:gd name="connsiteY8" fmla="*/ 618999 h 1311522"/>
              <a:gd name="connsiteX9" fmla="*/ 1306268 w 1442193"/>
              <a:gd name="connsiteY9" fmla="*/ 334794 h 1311522"/>
              <a:gd name="connsiteX10" fmla="*/ 997349 w 1442193"/>
              <a:gd name="connsiteY10" fmla="*/ 75302 h 1311522"/>
              <a:gd name="connsiteX11" fmla="*/ 688430 w 1442193"/>
              <a:gd name="connsiteY11" fmla="*/ 13518 h 1311522"/>
              <a:gd name="connsiteX12" fmla="*/ 243587 w 1442193"/>
              <a:gd name="connsiteY12" fmla="*/ 297723 h 1311522"/>
              <a:gd name="connsiteX0" fmla="*/ 305371 w 1442193"/>
              <a:gd name="connsiteY0" fmla="*/ 260653 h 1312626"/>
              <a:gd name="connsiteX1" fmla="*/ 58236 w 1442193"/>
              <a:gd name="connsiteY1" fmla="*/ 507788 h 1312626"/>
              <a:gd name="connsiteX2" fmla="*/ 8809 w 1442193"/>
              <a:gd name="connsiteY2" fmla="*/ 791994 h 1312626"/>
              <a:gd name="connsiteX3" fmla="*/ 194160 w 1442193"/>
              <a:gd name="connsiteY3" fmla="*/ 1039129 h 1312626"/>
              <a:gd name="connsiteX4" fmla="*/ 409888 w 1442193"/>
              <a:gd name="connsiteY4" fmla="*/ 1243530 h 1312626"/>
              <a:gd name="connsiteX5" fmla="*/ 601933 w 1442193"/>
              <a:gd name="connsiteY5" fmla="*/ 1310977 h 1312626"/>
              <a:gd name="connsiteX6" fmla="*/ 923209 w 1442193"/>
              <a:gd name="connsiteY6" fmla="*/ 1187410 h 1312626"/>
              <a:gd name="connsiteX7" fmla="*/ 1306268 w 1442193"/>
              <a:gd name="connsiteY7" fmla="*/ 866134 h 1312626"/>
              <a:gd name="connsiteX8" fmla="*/ 1442193 w 1442193"/>
              <a:gd name="connsiteY8" fmla="*/ 618999 h 1312626"/>
              <a:gd name="connsiteX9" fmla="*/ 1306268 w 1442193"/>
              <a:gd name="connsiteY9" fmla="*/ 334794 h 1312626"/>
              <a:gd name="connsiteX10" fmla="*/ 997349 w 1442193"/>
              <a:gd name="connsiteY10" fmla="*/ 75302 h 1312626"/>
              <a:gd name="connsiteX11" fmla="*/ 688430 w 1442193"/>
              <a:gd name="connsiteY11" fmla="*/ 13518 h 1312626"/>
              <a:gd name="connsiteX12" fmla="*/ 243587 w 1442193"/>
              <a:gd name="connsiteY12" fmla="*/ 297723 h 1312626"/>
              <a:gd name="connsiteX0" fmla="*/ 305371 w 1442193"/>
              <a:gd name="connsiteY0" fmla="*/ 260821 h 1312794"/>
              <a:gd name="connsiteX1" fmla="*/ 58236 w 1442193"/>
              <a:gd name="connsiteY1" fmla="*/ 507956 h 1312794"/>
              <a:gd name="connsiteX2" fmla="*/ 8809 w 1442193"/>
              <a:gd name="connsiteY2" fmla="*/ 792162 h 1312794"/>
              <a:gd name="connsiteX3" fmla="*/ 194160 w 1442193"/>
              <a:gd name="connsiteY3" fmla="*/ 1039297 h 1312794"/>
              <a:gd name="connsiteX4" fmla="*/ 409888 w 1442193"/>
              <a:gd name="connsiteY4" fmla="*/ 1243698 h 1312794"/>
              <a:gd name="connsiteX5" fmla="*/ 601933 w 1442193"/>
              <a:gd name="connsiteY5" fmla="*/ 1311145 h 1312794"/>
              <a:gd name="connsiteX6" fmla="*/ 923209 w 1442193"/>
              <a:gd name="connsiteY6" fmla="*/ 1187578 h 1312794"/>
              <a:gd name="connsiteX7" fmla="*/ 1306268 w 1442193"/>
              <a:gd name="connsiteY7" fmla="*/ 866302 h 1312794"/>
              <a:gd name="connsiteX8" fmla="*/ 1442193 w 1442193"/>
              <a:gd name="connsiteY8" fmla="*/ 619167 h 1312794"/>
              <a:gd name="connsiteX9" fmla="*/ 1306268 w 1442193"/>
              <a:gd name="connsiteY9" fmla="*/ 334962 h 1312794"/>
              <a:gd name="connsiteX10" fmla="*/ 997349 w 1442193"/>
              <a:gd name="connsiteY10" fmla="*/ 75470 h 1312794"/>
              <a:gd name="connsiteX11" fmla="*/ 688430 w 1442193"/>
              <a:gd name="connsiteY11" fmla="*/ 13686 h 1312794"/>
              <a:gd name="connsiteX12" fmla="*/ 260256 w 1442193"/>
              <a:gd name="connsiteY12" fmla="*/ 300272 h 1312794"/>
              <a:gd name="connsiteX0" fmla="*/ 305371 w 1442193"/>
              <a:gd name="connsiteY0" fmla="*/ 260654 h 1312627"/>
              <a:gd name="connsiteX1" fmla="*/ 58236 w 1442193"/>
              <a:gd name="connsiteY1" fmla="*/ 507789 h 1312627"/>
              <a:gd name="connsiteX2" fmla="*/ 8809 w 1442193"/>
              <a:gd name="connsiteY2" fmla="*/ 791995 h 1312627"/>
              <a:gd name="connsiteX3" fmla="*/ 194160 w 1442193"/>
              <a:gd name="connsiteY3" fmla="*/ 1039130 h 1312627"/>
              <a:gd name="connsiteX4" fmla="*/ 409888 w 1442193"/>
              <a:gd name="connsiteY4" fmla="*/ 1243531 h 1312627"/>
              <a:gd name="connsiteX5" fmla="*/ 601933 w 1442193"/>
              <a:gd name="connsiteY5" fmla="*/ 1310978 h 1312627"/>
              <a:gd name="connsiteX6" fmla="*/ 923209 w 1442193"/>
              <a:gd name="connsiteY6" fmla="*/ 1187411 h 1312627"/>
              <a:gd name="connsiteX7" fmla="*/ 1306268 w 1442193"/>
              <a:gd name="connsiteY7" fmla="*/ 866135 h 1312627"/>
              <a:gd name="connsiteX8" fmla="*/ 1442193 w 1442193"/>
              <a:gd name="connsiteY8" fmla="*/ 619000 h 1312627"/>
              <a:gd name="connsiteX9" fmla="*/ 1306268 w 1442193"/>
              <a:gd name="connsiteY9" fmla="*/ 334795 h 1312627"/>
              <a:gd name="connsiteX10" fmla="*/ 997349 w 1442193"/>
              <a:gd name="connsiteY10" fmla="*/ 75303 h 1312627"/>
              <a:gd name="connsiteX11" fmla="*/ 688430 w 1442193"/>
              <a:gd name="connsiteY11" fmla="*/ 13519 h 1312627"/>
              <a:gd name="connsiteX12" fmla="*/ 253112 w 1442193"/>
              <a:gd name="connsiteY12" fmla="*/ 297723 h 1312627"/>
              <a:gd name="connsiteX0" fmla="*/ 305371 w 1442193"/>
              <a:gd name="connsiteY0" fmla="*/ 257812 h 1309785"/>
              <a:gd name="connsiteX1" fmla="*/ 58236 w 1442193"/>
              <a:gd name="connsiteY1" fmla="*/ 504947 h 1309785"/>
              <a:gd name="connsiteX2" fmla="*/ 8809 w 1442193"/>
              <a:gd name="connsiteY2" fmla="*/ 789153 h 1309785"/>
              <a:gd name="connsiteX3" fmla="*/ 194160 w 1442193"/>
              <a:gd name="connsiteY3" fmla="*/ 1036288 h 1309785"/>
              <a:gd name="connsiteX4" fmla="*/ 409888 w 1442193"/>
              <a:gd name="connsiteY4" fmla="*/ 1240689 h 1309785"/>
              <a:gd name="connsiteX5" fmla="*/ 601933 w 1442193"/>
              <a:gd name="connsiteY5" fmla="*/ 1308136 h 1309785"/>
              <a:gd name="connsiteX6" fmla="*/ 923209 w 1442193"/>
              <a:gd name="connsiteY6" fmla="*/ 1184569 h 1309785"/>
              <a:gd name="connsiteX7" fmla="*/ 1306268 w 1442193"/>
              <a:gd name="connsiteY7" fmla="*/ 863293 h 1309785"/>
              <a:gd name="connsiteX8" fmla="*/ 1442193 w 1442193"/>
              <a:gd name="connsiteY8" fmla="*/ 616158 h 1309785"/>
              <a:gd name="connsiteX9" fmla="*/ 1306268 w 1442193"/>
              <a:gd name="connsiteY9" fmla="*/ 331953 h 1309785"/>
              <a:gd name="connsiteX10" fmla="*/ 997349 w 1442193"/>
              <a:gd name="connsiteY10" fmla="*/ 72461 h 1309785"/>
              <a:gd name="connsiteX11" fmla="*/ 688430 w 1442193"/>
              <a:gd name="connsiteY11" fmla="*/ 10677 h 1309785"/>
              <a:gd name="connsiteX12" fmla="*/ 295974 w 1442193"/>
              <a:gd name="connsiteY12" fmla="*/ 254400 h 1309785"/>
              <a:gd name="connsiteX0" fmla="*/ 305371 w 1442193"/>
              <a:gd name="connsiteY0" fmla="*/ 257812 h 1309785"/>
              <a:gd name="connsiteX1" fmla="*/ 58236 w 1442193"/>
              <a:gd name="connsiteY1" fmla="*/ 504947 h 1309785"/>
              <a:gd name="connsiteX2" fmla="*/ 8809 w 1442193"/>
              <a:gd name="connsiteY2" fmla="*/ 789153 h 1309785"/>
              <a:gd name="connsiteX3" fmla="*/ 194160 w 1442193"/>
              <a:gd name="connsiteY3" fmla="*/ 1036288 h 1309785"/>
              <a:gd name="connsiteX4" fmla="*/ 409888 w 1442193"/>
              <a:gd name="connsiteY4" fmla="*/ 1240689 h 1309785"/>
              <a:gd name="connsiteX5" fmla="*/ 601933 w 1442193"/>
              <a:gd name="connsiteY5" fmla="*/ 1308136 h 1309785"/>
              <a:gd name="connsiteX6" fmla="*/ 923209 w 1442193"/>
              <a:gd name="connsiteY6" fmla="*/ 1184569 h 1309785"/>
              <a:gd name="connsiteX7" fmla="*/ 1306268 w 1442193"/>
              <a:gd name="connsiteY7" fmla="*/ 863293 h 1309785"/>
              <a:gd name="connsiteX8" fmla="*/ 1442193 w 1442193"/>
              <a:gd name="connsiteY8" fmla="*/ 616158 h 1309785"/>
              <a:gd name="connsiteX9" fmla="*/ 1306268 w 1442193"/>
              <a:gd name="connsiteY9" fmla="*/ 331953 h 1309785"/>
              <a:gd name="connsiteX10" fmla="*/ 997349 w 1442193"/>
              <a:gd name="connsiteY10" fmla="*/ 72461 h 1309785"/>
              <a:gd name="connsiteX11" fmla="*/ 688430 w 1442193"/>
              <a:gd name="connsiteY11" fmla="*/ 10677 h 1309785"/>
              <a:gd name="connsiteX12" fmla="*/ 307881 w 1442193"/>
              <a:gd name="connsiteY12" fmla="*/ 254400 h 1309785"/>
              <a:gd name="connsiteX0" fmla="*/ 305371 w 1442193"/>
              <a:gd name="connsiteY0" fmla="*/ 258143 h 1310116"/>
              <a:gd name="connsiteX1" fmla="*/ 58236 w 1442193"/>
              <a:gd name="connsiteY1" fmla="*/ 505278 h 1310116"/>
              <a:gd name="connsiteX2" fmla="*/ 8809 w 1442193"/>
              <a:gd name="connsiteY2" fmla="*/ 789484 h 1310116"/>
              <a:gd name="connsiteX3" fmla="*/ 194160 w 1442193"/>
              <a:gd name="connsiteY3" fmla="*/ 1036619 h 1310116"/>
              <a:gd name="connsiteX4" fmla="*/ 409888 w 1442193"/>
              <a:gd name="connsiteY4" fmla="*/ 1241020 h 1310116"/>
              <a:gd name="connsiteX5" fmla="*/ 601933 w 1442193"/>
              <a:gd name="connsiteY5" fmla="*/ 1308467 h 1310116"/>
              <a:gd name="connsiteX6" fmla="*/ 923209 w 1442193"/>
              <a:gd name="connsiteY6" fmla="*/ 1184900 h 1310116"/>
              <a:gd name="connsiteX7" fmla="*/ 1306268 w 1442193"/>
              <a:gd name="connsiteY7" fmla="*/ 863624 h 1310116"/>
              <a:gd name="connsiteX8" fmla="*/ 1442193 w 1442193"/>
              <a:gd name="connsiteY8" fmla="*/ 616489 h 1310116"/>
              <a:gd name="connsiteX9" fmla="*/ 1306268 w 1442193"/>
              <a:gd name="connsiteY9" fmla="*/ 332284 h 1310116"/>
              <a:gd name="connsiteX10" fmla="*/ 997349 w 1442193"/>
              <a:gd name="connsiteY10" fmla="*/ 72792 h 1310116"/>
              <a:gd name="connsiteX11" fmla="*/ 688430 w 1442193"/>
              <a:gd name="connsiteY11" fmla="*/ 11008 h 1310116"/>
              <a:gd name="connsiteX12" fmla="*/ 298356 w 1442193"/>
              <a:gd name="connsiteY12" fmla="*/ 259493 h 1310116"/>
              <a:gd name="connsiteX0" fmla="*/ 305371 w 1442193"/>
              <a:gd name="connsiteY0" fmla="*/ 258476 h 1310449"/>
              <a:gd name="connsiteX1" fmla="*/ 58236 w 1442193"/>
              <a:gd name="connsiteY1" fmla="*/ 505611 h 1310449"/>
              <a:gd name="connsiteX2" fmla="*/ 8809 w 1442193"/>
              <a:gd name="connsiteY2" fmla="*/ 789817 h 1310449"/>
              <a:gd name="connsiteX3" fmla="*/ 194160 w 1442193"/>
              <a:gd name="connsiteY3" fmla="*/ 1036952 h 1310449"/>
              <a:gd name="connsiteX4" fmla="*/ 409888 w 1442193"/>
              <a:gd name="connsiteY4" fmla="*/ 1241353 h 1310449"/>
              <a:gd name="connsiteX5" fmla="*/ 601933 w 1442193"/>
              <a:gd name="connsiteY5" fmla="*/ 1308800 h 1310449"/>
              <a:gd name="connsiteX6" fmla="*/ 923209 w 1442193"/>
              <a:gd name="connsiteY6" fmla="*/ 1185233 h 1310449"/>
              <a:gd name="connsiteX7" fmla="*/ 1306268 w 1442193"/>
              <a:gd name="connsiteY7" fmla="*/ 863957 h 1310449"/>
              <a:gd name="connsiteX8" fmla="*/ 1442193 w 1442193"/>
              <a:gd name="connsiteY8" fmla="*/ 616822 h 1310449"/>
              <a:gd name="connsiteX9" fmla="*/ 1306268 w 1442193"/>
              <a:gd name="connsiteY9" fmla="*/ 332617 h 1310449"/>
              <a:gd name="connsiteX10" fmla="*/ 997349 w 1442193"/>
              <a:gd name="connsiteY10" fmla="*/ 73125 h 1310449"/>
              <a:gd name="connsiteX11" fmla="*/ 688430 w 1442193"/>
              <a:gd name="connsiteY11" fmla="*/ 11341 h 1310449"/>
              <a:gd name="connsiteX12" fmla="*/ 295975 w 1442193"/>
              <a:gd name="connsiteY12" fmla="*/ 264589 h 1310449"/>
              <a:gd name="connsiteX0" fmla="*/ 305371 w 1442193"/>
              <a:gd name="connsiteY0" fmla="*/ 258476 h 1332161"/>
              <a:gd name="connsiteX1" fmla="*/ 58236 w 1442193"/>
              <a:gd name="connsiteY1" fmla="*/ 505611 h 1332161"/>
              <a:gd name="connsiteX2" fmla="*/ 8809 w 1442193"/>
              <a:gd name="connsiteY2" fmla="*/ 789817 h 1332161"/>
              <a:gd name="connsiteX3" fmla="*/ 194160 w 1442193"/>
              <a:gd name="connsiteY3" fmla="*/ 1036952 h 1332161"/>
              <a:gd name="connsiteX4" fmla="*/ 409888 w 1442193"/>
              <a:gd name="connsiteY4" fmla="*/ 1241353 h 1332161"/>
              <a:gd name="connsiteX5" fmla="*/ 627333 w 1442193"/>
              <a:gd name="connsiteY5" fmla="*/ 1331025 h 1332161"/>
              <a:gd name="connsiteX6" fmla="*/ 923209 w 1442193"/>
              <a:gd name="connsiteY6" fmla="*/ 1185233 h 1332161"/>
              <a:gd name="connsiteX7" fmla="*/ 1306268 w 1442193"/>
              <a:gd name="connsiteY7" fmla="*/ 863957 h 1332161"/>
              <a:gd name="connsiteX8" fmla="*/ 1442193 w 1442193"/>
              <a:gd name="connsiteY8" fmla="*/ 616822 h 1332161"/>
              <a:gd name="connsiteX9" fmla="*/ 1306268 w 1442193"/>
              <a:gd name="connsiteY9" fmla="*/ 332617 h 1332161"/>
              <a:gd name="connsiteX10" fmla="*/ 997349 w 1442193"/>
              <a:gd name="connsiteY10" fmla="*/ 73125 h 1332161"/>
              <a:gd name="connsiteX11" fmla="*/ 688430 w 1442193"/>
              <a:gd name="connsiteY11" fmla="*/ 11341 h 1332161"/>
              <a:gd name="connsiteX12" fmla="*/ 295975 w 1442193"/>
              <a:gd name="connsiteY12" fmla="*/ 264589 h 1332161"/>
              <a:gd name="connsiteX0" fmla="*/ 305371 w 1435843"/>
              <a:gd name="connsiteY0" fmla="*/ 258476 h 1332161"/>
              <a:gd name="connsiteX1" fmla="*/ 58236 w 1435843"/>
              <a:gd name="connsiteY1" fmla="*/ 505611 h 1332161"/>
              <a:gd name="connsiteX2" fmla="*/ 8809 w 1435843"/>
              <a:gd name="connsiteY2" fmla="*/ 789817 h 1332161"/>
              <a:gd name="connsiteX3" fmla="*/ 194160 w 1435843"/>
              <a:gd name="connsiteY3" fmla="*/ 1036952 h 1332161"/>
              <a:gd name="connsiteX4" fmla="*/ 409888 w 1435843"/>
              <a:gd name="connsiteY4" fmla="*/ 1241353 h 1332161"/>
              <a:gd name="connsiteX5" fmla="*/ 627333 w 1435843"/>
              <a:gd name="connsiteY5" fmla="*/ 1331025 h 1332161"/>
              <a:gd name="connsiteX6" fmla="*/ 923209 w 1435843"/>
              <a:gd name="connsiteY6" fmla="*/ 1185233 h 1332161"/>
              <a:gd name="connsiteX7" fmla="*/ 1306268 w 1435843"/>
              <a:gd name="connsiteY7" fmla="*/ 863957 h 1332161"/>
              <a:gd name="connsiteX8" fmla="*/ 1435843 w 1435843"/>
              <a:gd name="connsiteY8" fmla="*/ 623172 h 1332161"/>
              <a:gd name="connsiteX9" fmla="*/ 1306268 w 1435843"/>
              <a:gd name="connsiteY9" fmla="*/ 332617 h 1332161"/>
              <a:gd name="connsiteX10" fmla="*/ 997349 w 1435843"/>
              <a:gd name="connsiteY10" fmla="*/ 73125 h 1332161"/>
              <a:gd name="connsiteX11" fmla="*/ 688430 w 1435843"/>
              <a:gd name="connsiteY11" fmla="*/ 11341 h 1332161"/>
              <a:gd name="connsiteX12" fmla="*/ 295975 w 1435843"/>
              <a:gd name="connsiteY12" fmla="*/ 264589 h 1332161"/>
              <a:gd name="connsiteX0" fmla="*/ 305371 w 1435847"/>
              <a:gd name="connsiteY0" fmla="*/ 258622 h 1332307"/>
              <a:gd name="connsiteX1" fmla="*/ 58236 w 1435847"/>
              <a:gd name="connsiteY1" fmla="*/ 505757 h 1332307"/>
              <a:gd name="connsiteX2" fmla="*/ 8809 w 1435847"/>
              <a:gd name="connsiteY2" fmla="*/ 789963 h 1332307"/>
              <a:gd name="connsiteX3" fmla="*/ 194160 w 1435847"/>
              <a:gd name="connsiteY3" fmla="*/ 1037098 h 1332307"/>
              <a:gd name="connsiteX4" fmla="*/ 409888 w 1435847"/>
              <a:gd name="connsiteY4" fmla="*/ 1241499 h 1332307"/>
              <a:gd name="connsiteX5" fmla="*/ 627333 w 1435847"/>
              <a:gd name="connsiteY5" fmla="*/ 1331171 h 1332307"/>
              <a:gd name="connsiteX6" fmla="*/ 923209 w 1435847"/>
              <a:gd name="connsiteY6" fmla="*/ 1185379 h 1332307"/>
              <a:gd name="connsiteX7" fmla="*/ 1306268 w 1435847"/>
              <a:gd name="connsiteY7" fmla="*/ 864103 h 1332307"/>
              <a:gd name="connsiteX8" fmla="*/ 1435843 w 1435847"/>
              <a:gd name="connsiteY8" fmla="*/ 623318 h 1332307"/>
              <a:gd name="connsiteX9" fmla="*/ 1303093 w 1435847"/>
              <a:gd name="connsiteY9" fmla="*/ 339113 h 1332307"/>
              <a:gd name="connsiteX10" fmla="*/ 997349 w 1435847"/>
              <a:gd name="connsiteY10" fmla="*/ 73271 h 1332307"/>
              <a:gd name="connsiteX11" fmla="*/ 688430 w 1435847"/>
              <a:gd name="connsiteY11" fmla="*/ 11487 h 1332307"/>
              <a:gd name="connsiteX12" fmla="*/ 295975 w 1435847"/>
              <a:gd name="connsiteY12" fmla="*/ 264735 h 1332307"/>
              <a:gd name="connsiteX0" fmla="*/ 305371 w 1435847"/>
              <a:gd name="connsiteY0" fmla="*/ 257598 h 1331283"/>
              <a:gd name="connsiteX1" fmla="*/ 58236 w 1435847"/>
              <a:gd name="connsiteY1" fmla="*/ 504733 h 1331283"/>
              <a:gd name="connsiteX2" fmla="*/ 8809 w 1435847"/>
              <a:gd name="connsiteY2" fmla="*/ 788939 h 1331283"/>
              <a:gd name="connsiteX3" fmla="*/ 194160 w 1435847"/>
              <a:gd name="connsiteY3" fmla="*/ 1036074 h 1331283"/>
              <a:gd name="connsiteX4" fmla="*/ 409888 w 1435847"/>
              <a:gd name="connsiteY4" fmla="*/ 1240475 h 1331283"/>
              <a:gd name="connsiteX5" fmla="*/ 627333 w 1435847"/>
              <a:gd name="connsiteY5" fmla="*/ 1330147 h 1331283"/>
              <a:gd name="connsiteX6" fmla="*/ 923209 w 1435847"/>
              <a:gd name="connsiteY6" fmla="*/ 1184355 h 1331283"/>
              <a:gd name="connsiteX7" fmla="*/ 1306268 w 1435847"/>
              <a:gd name="connsiteY7" fmla="*/ 863079 h 1331283"/>
              <a:gd name="connsiteX8" fmla="*/ 1435843 w 1435847"/>
              <a:gd name="connsiteY8" fmla="*/ 622294 h 1331283"/>
              <a:gd name="connsiteX9" fmla="*/ 1303093 w 1435847"/>
              <a:gd name="connsiteY9" fmla="*/ 338089 h 1331283"/>
              <a:gd name="connsiteX10" fmla="*/ 1016399 w 1435847"/>
              <a:gd name="connsiteY10" fmla="*/ 77010 h 1331283"/>
              <a:gd name="connsiteX11" fmla="*/ 688430 w 1435847"/>
              <a:gd name="connsiteY11" fmla="*/ 10463 h 1331283"/>
              <a:gd name="connsiteX12" fmla="*/ 295975 w 1435847"/>
              <a:gd name="connsiteY12" fmla="*/ 263711 h 1331283"/>
              <a:gd name="connsiteX0" fmla="*/ 305371 w 1436043"/>
              <a:gd name="connsiteY0" fmla="*/ 257598 h 1331283"/>
              <a:gd name="connsiteX1" fmla="*/ 58236 w 1436043"/>
              <a:gd name="connsiteY1" fmla="*/ 504733 h 1331283"/>
              <a:gd name="connsiteX2" fmla="*/ 8809 w 1436043"/>
              <a:gd name="connsiteY2" fmla="*/ 788939 h 1331283"/>
              <a:gd name="connsiteX3" fmla="*/ 194160 w 1436043"/>
              <a:gd name="connsiteY3" fmla="*/ 1036074 h 1331283"/>
              <a:gd name="connsiteX4" fmla="*/ 409888 w 1436043"/>
              <a:gd name="connsiteY4" fmla="*/ 1240475 h 1331283"/>
              <a:gd name="connsiteX5" fmla="*/ 627333 w 1436043"/>
              <a:gd name="connsiteY5" fmla="*/ 1330147 h 1331283"/>
              <a:gd name="connsiteX6" fmla="*/ 923209 w 1436043"/>
              <a:gd name="connsiteY6" fmla="*/ 1184355 h 1331283"/>
              <a:gd name="connsiteX7" fmla="*/ 1306268 w 1436043"/>
              <a:gd name="connsiteY7" fmla="*/ 863079 h 1331283"/>
              <a:gd name="connsiteX8" fmla="*/ 1435843 w 1436043"/>
              <a:gd name="connsiteY8" fmla="*/ 622294 h 1331283"/>
              <a:gd name="connsiteX9" fmla="*/ 1284043 w 1436043"/>
              <a:gd name="connsiteY9" fmla="*/ 338089 h 1331283"/>
              <a:gd name="connsiteX10" fmla="*/ 1016399 w 1436043"/>
              <a:gd name="connsiteY10" fmla="*/ 77010 h 1331283"/>
              <a:gd name="connsiteX11" fmla="*/ 688430 w 1436043"/>
              <a:gd name="connsiteY11" fmla="*/ 10463 h 1331283"/>
              <a:gd name="connsiteX12" fmla="*/ 295975 w 1436043"/>
              <a:gd name="connsiteY12" fmla="*/ 263711 h 1331283"/>
              <a:gd name="connsiteX0" fmla="*/ 305371 w 1436043"/>
              <a:gd name="connsiteY0" fmla="*/ 257598 h 1331283"/>
              <a:gd name="connsiteX1" fmla="*/ 58236 w 1436043"/>
              <a:gd name="connsiteY1" fmla="*/ 504733 h 1331283"/>
              <a:gd name="connsiteX2" fmla="*/ 8809 w 1436043"/>
              <a:gd name="connsiteY2" fmla="*/ 788939 h 1331283"/>
              <a:gd name="connsiteX3" fmla="*/ 194160 w 1436043"/>
              <a:gd name="connsiteY3" fmla="*/ 1036074 h 1331283"/>
              <a:gd name="connsiteX4" fmla="*/ 409888 w 1436043"/>
              <a:gd name="connsiteY4" fmla="*/ 1240475 h 1331283"/>
              <a:gd name="connsiteX5" fmla="*/ 627333 w 1436043"/>
              <a:gd name="connsiteY5" fmla="*/ 1330147 h 1331283"/>
              <a:gd name="connsiteX6" fmla="*/ 923209 w 1436043"/>
              <a:gd name="connsiteY6" fmla="*/ 1184355 h 1331283"/>
              <a:gd name="connsiteX7" fmla="*/ 1306268 w 1436043"/>
              <a:gd name="connsiteY7" fmla="*/ 863079 h 1331283"/>
              <a:gd name="connsiteX8" fmla="*/ 1435843 w 1436043"/>
              <a:gd name="connsiteY8" fmla="*/ 622294 h 1331283"/>
              <a:gd name="connsiteX9" fmla="*/ 1284043 w 1436043"/>
              <a:gd name="connsiteY9" fmla="*/ 338089 h 1331283"/>
              <a:gd name="connsiteX10" fmla="*/ 1006874 w 1436043"/>
              <a:gd name="connsiteY10" fmla="*/ 77010 h 1331283"/>
              <a:gd name="connsiteX11" fmla="*/ 688430 w 1436043"/>
              <a:gd name="connsiteY11" fmla="*/ 10463 h 1331283"/>
              <a:gd name="connsiteX12" fmla="*/ 295975 w 1436043"/>
              <a:gd name="connsiteY12" fmla="*/ 263711 h 1331283"/>
              <a:gd name="connsiteX0" fmla="*/ 305371 w 1436043"/>
              <a:gd name="connsiteY0" fmla="*/ 257598 h 1331283"/>
              <a:gd name="connsiteX1" fmla="*/ 58236 w 1436043"/>
              <a:gd name="connsiteY1" fmla="*/ 504733 h 1331283"/>
              <a:gd name="connsiteX2" fmla="*/ 8809 w 1436043"/>
              <a:gd name="connsiteY2" fmla="*/ 788939 h 1331283"/>
              <a:gd name="connsiteX3" fmla="*/ 194160 w 1436043"/>
              <a:gd name="connsiteY3" fmla="*/ 1036074 h 1331283"/>
              <a:gd name="connsiteX4" fmla="*/ 409888 w 1436043"/>
              <a:gd name="connsiteY4" fmla="*/ 1240475 h 1331283"/>
              <a:gd name="connsiteX5" fmla="*/ 627333 w 1436043"/>
              <a:gd name="connsiteY5" fmla="*/ 1330147 h 1331283"/>
              <a:gd name="connsiteX6" fmla="*/ 923209 w 1436043"/>
              <a:gd name="connsiteY6" fmla="*/ 1184355 h 1331283"/>
              <a:gd name="connsiteX7" fmla="*/ 1306268 w 1436043"/>
              <a:gd name="connsiteY7" fmla="*/ 863079 h 1331283"/>
              <a:gd name="connsiteX8" fmla="*/ 1435843 w 1436043"/>
              <a:gd name="connsiteY8" fmla="*/ 622294 h 1331283"/>
              <a:gd name="connsiteX9" fmla="*/ 1284043 w 1436043"/>
              <a:gd name="connsiteY9" fmla="*/ 338089 h 1331283"/>
              <a:gd name="connsiteX10" fmla="*/ 1006874 w 1436043"/>
              <a:gd name="connsiteY10" fmla="*/ 77010 h 1331283"/>
              <a:gd name="connsiteX11" fmla="*/ 688430 w 1436043"/>
              <a:gd name="connsiteY11" fmla="*/ 10463 h 1331283"/>
              <a:gd name="connsiteX12" fmla="*/ 295975 w 1436043"/>
              <a:gd name="connsiteY12" fmla="*/ 263711 h 1331283"/>
              <a:gd name="connsiteX0" fmla="*/ 305371 w 1436043"/>
              <a:gd name="connsiteY0" fmla="*/ 257598 h 1331283"/>
              <a:gd name="connsiteX1" fmla="*/ 58236 w 1436043"/>
              <a:gd name="connsiteY1" fmla="*/ 504733 h 1331283"/>
              <a:gd name="connsiteX2" fmla="*/ 8809 w 1436043"/>
              <a:gd name="connsiteY2" fmla="*/ 788939 h 1331283"/>
              <a:gd name="connsiteX3" fmla="*/ 194160 w 1436043"/>
              <a:gd name="connsiteY3" fmla="*/ 1036074 h 1331283"/>
              <a:gd name="connsiteX4" fmla="*/ 409888 w 1436043"/>
              <a:gd name="connsiteY4" fmla="*/ 1240475 h 1331283"/>
              <a:gd name="connsiteX5" fmla="*/ 627333 w 1436043"/>
              <a:gd name="connsiteY5" fmla="*/ 1330147 h 1331283"/>
              <a:gd name="connsiteX6" fmla="*/ 923209 w 1436043"/>
              <a:gd name="connsiteY6" fmla="*/ 1184355 h 1331283"/>
              <a:gd name="connsiteX7" fmla="*/ 1306268 w 1436043"/>
              <a:gd name="connsiteY7" fmla="*/ 863079 h 1331283"/>
              <a:gd name="connsiteX8" fmla="*/ 1435843 w 1436043"/>
              <a:gd name="connsiteY8" fmla="*/ 622294 h 1331283"/>
              <a:gd name="connsiteX9" fmla="*/ 1284043 w 1436043"/>
              <a:gd name="connsiteY9" fmla="*/ 338089 h 1331283"/>
              <a:gd name="connsiteX10" fmla="*/ 1006874 w 1436043"/>
              <a:gd name="connsiteY10" fmla="*/ 77010 h 1331283"/>
              <a:gd name="connsiteX11" fmla="*/ 688430 w 1436043"/>
              <a:gd name="connsiteY11" fmla="*/ 10463 h 1331283"/>
              <a:gd name="connsiteX12" fmla="*/ 295975 w 1436043"/>
              <a:gd name="connsiteY12" fmla="*/ 263711 h 1331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36043" h="1331283">
                <a:moveTo>
                  <a:pt x="305371" y="257598"/>
                </a:moveTo>
                <a:cubicBezTo>
                  <a:pt x="206517" y="336887"/>
                  <a:pt x="107663" y="416176"/>
                  <a:pt x="58236" y="504733"/>
                </a:cubicBezTo>
                <a:cubicBezTo>
                  <a:pt x="8809" y="593290"/>
                  <a:pt x="-13845" y="700382"/>
                  <a:pt x="8809" y="788939"/>
                </a:cubicBezTo>
                <a:cubicBezTo>
                  <a:pt x="31463" y="877496"/>
                  <a:pt x="127313" y="960818"/>
                  <a:pt x="194160" y="1036074"/>
                </a:cubicBezTo>
                <a:cubicBezTo>
                  <a:pt x="261007" y="1111330"/>
                  <a:pt x="337692" y="1191463"/>
                  <a:pt x="409888" y="1240475"/>
                </a:cubicBezTo>
                <a:cubicBezTo>
                  <a:pt x="482084" y="1289487"/>
                  <a:pt x="541780" y="1339500"/>
                  <a:pt x="627333" y="1330147"/>
                </a:cubicBezTo>
                <a:cubicBezTo>
                  <a:pt x="712886" y="1320794"/>
                  <a:pt x="810053" y="1262200"/>
                  <a:pt x="923209" y="1184355"/>
                </a:cubicBezTo>
                <a:cubicBezTo>
                  <a:pt x="1036365" y="1106510"/>
                  <a:pt x="1220829" y="956756"/>
                  <a:pt x="1306268" y="863079"/>
                </a:cubicBezTo>
                <a:cubicBezTo>
                  <a:pt x="1391707" y="769402"/>
                  <a:pt x="1439547" y="709792"/>
                  <a:pt x="1435843" y="622294"/>
                </a:cubicBezTo>
                <a:cubicBezTo>
                  <a:pt x="1432139" y="534796"/>
                  <a:pt x="1379351" y="452783"/>
                  <a:pt x="1284043" y="338089"/>
                </a:cubicBezTo>
                <a:cubicBezTo>
                  <a:pt x="1188735" y="223395"/>
                  <a:pt x="1106143" y="131614"/>
                  <a:pt x="1006874" y="77010"/>
                </a:cubicBezTo>
                <a:cubicBezTo>
                  <a:pt x="907605" y="22406"/>
                  <a:pt x="806913" y="-20654"/>
                  <a:pt x="688430" y="10463"/>
                </a:cubicBezTo>
                <a:cubicBezTo>
                  <a:pt x="569947" y="41580"/>
                  <a:pt x="455583" y="140143"/>
                  <a:pt x="295975" y="263711"/>
                </a:cubicBezTo>
              </a:path>
            </a:pathLst>
          </a:custGeom>
          <a:solidFill>
            <a:sysClr val="window" lastClr="FFFFFF">
              <a:lumMod val="65000"/>
            </a:sys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anchor="ctr"/>
          <a:lstStyle/>
          <a:p>
            <a:pPr marL="0" marR="0" lvl="0" indent="0" algn="ctr" defTabSz="8227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81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Flexo Medium" pitchFamily="50" charset="0"/>
              <a:cs typeface="Arial" pitchFamily="34" charset="0"/>
            </a:endParaRPr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31E1FA92-1BC9-4C17-B64F-48342590205F}"/>
              </a:ext>
            </a:extLst>
          </p:cNvPr>
          <p:cNvSpPr>
            <a:spLocks noChangeAspect="1"/>
          </p:cNvSpPr>
          <p:nvPr userDrawn="1"/>
        </p:nvSpPr>
        <p:spPr>
          <a:xfrm>
            <a:off x="59408" y="6654391"/>
            <a:ext cx="218765" cy="161966"/>
          </a:xfrm>
          <a:custGeom>
            <a:avLst/>
            <a:gdLst>
              <a:gd name="connsiteX0" fmla="*/ 305371 w 1442193"/>
              <a:gd name="connsiteY0" fmla="*/ 260653 h 1311522"/>
              <a:gd name="connsiteX1" fmla="*/ 58236 w 1442193"/>
              <a:gd name="connsiteY1" fmla="*/ 507788 h 1311522"/>
              <a:gd name="connsiteX2" fmla="*/ 8809 w 1442193"/>
              <a:gd name="connsiteY2" fmla="*/ 791994 h 1311522"/>
              <a:gd name="connsiteX3" fmla="*/ 194160 w 1442193"/>
              <a:gd name="connsiteY3" fmla="*/ 1039129 h 1311522"/>
              <a:gd name="connsiteX4" fmla="*/ 428938 w 1442193"/>
              <a:gd name="connsiteY4" fmla="*/ 1224480 h 1311522"/>
              <a:gd name="connsiteX5" fmla="*/ 601933 w 1442193"/>
              <a:gd name="connsiteY5" fmla="*/ 1310977 h 1311522"/>
              <a:gd name="connsiteX6" fmla="*/ 923209 w 1442193"/>
              <a:gd name="connsiteY6" fmla="*/ 1187410 h 1311522"/>
              <a:gd name="connsiteX7" fmla="*/ 1306268 w 1442193"/>
              <a:gd name="connsiteY7" fmla="*/ 866134 h 1311522"/>
              <a:gd name="connsiteX8" fmla="*/ 1442193 w 1442193"/>
              <a:gd name="connsiteY8" fmla="*/ 618999 h 1311522"/>
              <a:gd name="connsiteX9" fmla="*/ 1306268 w 1442193"/>
              <a:gd name="connsiteY9" fmla="*/ 334794 h 1311522"/>
              <a:gd name="connsiteX10" fmla="*/ 997349 w 1442193"/>
              <a:gd name="connsiteY10" fmla="*/ 75302 h 1311522"/>
              <a:gd name="connsiteX11" fmla="*/ 688430 w 1442193"/>
              <a:gd name="connsiteY11" fmla="*/ 13518 h 1311522"/>
              <a:gd name="connsiteX12" fmla="*/ 243587 w 1442193"/>
              <a:gd name="connsiteY12" fmla="*/ 297723 h 1311522"/>
              <a:gd name="connsiteX0" fmla="*/ 305371 w 1442193"/>
              <a:gd name="connsiteY0" fmla="*/ 260653 h 1312626"/>
              <a:gd name="connsiteX1" fmla="*/ 58236 w 1442193"/>
              <a:gd name="connsiteY1" fmla="*/ 507788 h 1312626"/>
              <a:gd name="connsiteX2" fmla="*/ 8809 w 1442193"/>
              <a:gd name="connsiteY2" fmla="*/ 791994 h 1312626"/>
              <a:gd name="connsiteX3" fmla="*/ 194160 w 1442193"/>
              <a:gd name="connsiteY3" fmla="*/ 1039129 h 1312626"/>
              <a:gd name="connsiteX4" fmla="*/ 409888 w 1442193"/>
              <a:gd name="connsiteY4" fmla="*/ 1243530 h 1312626"/>
              <a:gd name="connsiteX5" fmla="*/ 601933 w 1442193"/>
              <a:gd name="connsiteY5" fmla="*/ 1310977 h 1312626"/>
              <a:gd name="connsiteX6" fmla="*/ 923209 w 1442193"/>
              <a:gd name="connsiteY6" fmla="*/ 1187410 h 1312626"/>
              <a:gd name="connsiteX7" fmla="*/ 1306268 w 1442193"/>
              <a:gd name="connsiteY7" fmla="*/ 866134 h 1312626"/>
              <a:gd name="connsiteX8" fmla="*/ 1442193 w 1442193"/>
              <a:gd name="connsiteY8" fmla="*/ 618999 h 1312626"/>
              <a:gd name="connsiteX9" fmla="*/ 1306268 w 1442193"/>
              <a:gd name="connsiteY9" fmla="*/ 334794 h 1312626"/>
              <a:gd name="connsiteX10" fmla="*/ 997349 w 1442193"/>
              <a:gd name="connsiteY10" fmla="*/ 75302 h 1312626"/>
              <a:gd name="connsiteX11" fmla="*/ 688430 w 1442193"/>
              <a:gd name="connsiteY11" fmla="*/ 13518 h 1312626"/>
              <a:gd name="connsiteX12" fmla="*/ 243587 w 1442193"/>
              <a:gd name="connsiteY12" fmla="*/ 297723 h 1312626"/>
              <a:gd name="connsiteX0" fmla="*/ 305371 w 1442193"/>
              <a:gd name="connsiteY0" fmla="*/ 260821 h 1312794"/>
              <a:gd name="connsiteX1" fmla="*/ 58236 w 1442193"/>
              <a:gd name="connsiteY1" fmla="*/ 507956 h 1312794"/>
              <a:gd name="connsiteX2" fmla="*/ 8809 w 1442193"/>
              <a:gd name="connsiteY2" fmla="*/ 792162 h 1312794"/>
              <a:gd name="connsiteX3" fmla="*/ 194160 w 1442193"/>
              <a:gd name="connsiteY3" fmla="*/ 1039297 h 1312794"/>
              <a:gd name="connsiteX4" fmla="*/ 409888 w 1442193"/>
              <a:gd name="connsiteY4" fmla="*/ 1243698 h 1312794"/>
              <a:gd name="connsiteX5" fmla="*/ 601933 w 1442193"/>
              <a:gd name="connsiteY5" fmla="*/ 1311145 h 1312794"/>
              <a:gd name="connsiteX6" fmla="*/ 923209 w 1442193"/>
              <a:gd name="connsiteY6" fmla="*/ 1187578 h 1312794"/>
              <a:gd name="connsiteX7" fmla="*/ 1306268 w 1442193"/>
              <a:gd name="connsiteY7" fmla="*/ 866302 h 1312794"/>
              <a:gd name="connsiteX8" fmla="*/ 1442193 w 1442193"/>
              <a:gd name="connsiteY8" fmla="*/ 619167 h 1312794"/>
              <a:gd name="connsiteX9" fmla="*/ 1306268 w 1442193"/>
              <a:gd name="connsiteY9" fmla="*/ 334962 h 1312794"/>
              <a:gd name="connsiteX10" fmla="*/ 997349 w 1442193"/>
              <a:gd name="connsiteY10" fmla="*/ 75470 h 1312794"/>
              <a:gd name="connsiteX11" fmla="*/ 688430 w 1442193"/>
              <a:gd name="connsiteY11" fmla="*/ 13686 h 1312794"/>
              <a:gd name="connsiteX12" fmla="*/ 260256 w 1442193"/>
              <a:gd name="connsiteY12" fmla="*/ 300272 h 1312794"/>
              <a:gd name="connsiteX0" fmla="*/ 305371 w 1442193"/>
              <a:gd name="connsiteY0" fmla="*/ 260654 h 1312627"/>
              <a:gd name="connsiteX1" fmla="*/ 58236 w 1442193"/>
              <a:gd name="connsiteY1" fmla="*/ 507789 h 1312627"/>
              <a:gd name="connsiteX2" fmla="*/ 8809 w 1442193"/>
              <a:gd name="connsiteY2" fmla="*/ 791995 h 1312627"/>
              <a:gd name="connsiteX3" fmla="*/ 194160 w 1442193"/>
              <a:gd name="connsiteY3" fmla="*/ 1039130 h 1312627"/>
              <a:gd name="connsiteX4" fmla="*/ 409888 w 1442193"/>
              <a:gd name="connsiteY4" fmla="*/ 1243531 h 1312627"/>
              <a:gd name="connsiteX5" fmla="*/ 601933 w 1442193"/>
              <a:gd name="connsiteY5" fmla="*/ 1310978 h 1312627"/>
              <a:gd name="connsiteX6" fmla="*/ 923209 w 1442193"/>
              <a:gd name="connsiteY6" fmla="*/ 1187411 h 1312627"/>
              <a:gd name="connsiteX7" fmla="*/ 1306268 w 1442193"/>
              <a:gd name="connsiteY7" fmla="*/ 866135 h 1312627"/>
              <a:gd name="connsiteX8" fmla="*/ 1442193 w 1442193"/>
              <a:gd name="connsiteY8" fmla="*/ 619000 h 1312627"/>
              <a:gd name="connsiteX9" fmla="*/ 1306268 w 1442193"/>
              <a:gd name="connsiteY9" fmla="*/ 334795 h 1312627"/>
              <a:gd name="connsiteX10" fmla="*/ 997349 w 1442193"/>
              <a:gd name="connsiteY10" fmla="*/ 75303 h 1312627"/>
              <a:gd name="connsiteX11" fmla="*/ 688430 w 1442193"/>
              <a:gd name="connsiteY11" fmla="*/ 13519 h 1312627"/>
              <a:gd name="connsiteX12" fmla="*/ 253112 w 1442193"/>
              <a:gd name="connsiteY12" fmla="*/ 297723 h 1312627"/>
              <a:gd name="connsiteX0" fmla="*/ 305371 w 1442193"/>
              <a:gd name="connsiteY0" fmla="*/ 257812 h 1309785"/>
              <a:gd name="connsiteX1" fmla="*/ 58236 w 1442193"/>
              <a:gd name="connsiteY1" fmla="*/ 504947 h 1309785"/>
              <a:gd name="connsiteX2" fmla="*/ 8809 w 1442193"/>
              <a:gd name="connsiteY2" fmla="*/ 789153 h 1309785"/>
              <a:gd name="connsiteX3" fmla="*/ 194160 w 1442193"/>
              <a:gd name="connsiteY3" fmla="*/ 1036288 h 1309785"/>
              <a:gd name="connsiteX4" fmla="*/ 409888 w 1442193"/>
              <a:gd name="connsiteY4" fmla="*/ 1240689 h 1309785"/>
              <a:gd name="connsiteX5" fmla="*/ 601933 w 1442193"/>
              <a:gd name="connsiteY5" fmla="*/ 1308136 h 1309785"/>
              <a:gd name="connsiteX6" fmla="*/ 923209 w 1442193"/>
              <a:gd name="connsiteY6" fmla="*/ 1184569 h 1309785"/>
              <a:gd name="connsiteX7" fmla="*/ 1306268 w 1442193"/>
              <a:gd name="connsiteY7" fmla="*/ 863293 h 1309785"/>
              <a:gd name="connsiteX8" fmla="*/ 1442193 w 1442193"/>
              <a:gd name="connsiteY8" fmla="*/ 616158 h 1309785"/>
              <a:gd name="connsiteX9" fmla="*/ 1306268 w 1442193"/>
              <a:gd name="connsiteY9" fmla="*/ 331953 h 1309785"/>
              <a:gd name="connsiteX10" fmla="*/ 997349 w 1442193"/>
              <a:gd name="connsiteY10" fmla="*/ 72461 h 1309785"/>
              <a:gd name="connsiteX11" fmla="*/ 688430 w 1442193"/>
              <a:gd name="connsiteY11" fmla="*/ 10677 h 1309785"/>
              <a:gd name="connsiteX12" fmla="*/ 295974 w 1442193"/>
              <a:gd name="connsiteY12" fmla="*/ 254400 h 1309785"/>
              <a:gd name="connsiteX0" fmla="*/ 305371 w 1442193"/>
              <a:gd name="connsiteY0" fmla="*/ 257812 h 1309785"/>
              <a:gd name="connsiteX1" fmla="*/ 58236 w 1442193"/>
              <a:gd name="connsiteY1" fmla="*/ 504947 h 1309785"/>
              <a:gd name="connsiteX2" fmla="*/ 8809 w 1442193"/>
              <a:gd name="connsiteY2" fmla="*/ 789153 h 1309785"/>
              <a:gd name="connsiteX3" fmla="*/ 194160 w 1442193"/>
              <a:gd name="connsiteY3" fmla="*/ 1036288 h 1309785"/>
              <a:gd name="connsiteX4" fmla="*/ 409888 w 1442193"/>
              <a:gd name="connsiteY4" fmla="*/ 1240689 h 1309785"/>
              <a:gd name="connsiteX5" fmla="*/ 601933 w 1442193"/>
              <a:gd name="connsiteY5" fmla="*/ 1308136 h 1309785"/>
              <a:gd name="connsiteX6" fmla="*/ 923209 w 1442193"/>
              <a:gd name="connsiteY6" fmla="*/ 1184569 h 1309785"/>
              <a:gd name="connsiteX7" fmla="*/ 1306268 w 1442193"/>
              <a:gd name="connsiteY7" fmla="*/ 863293 h 1309785"/>
              <a:gd name="connsiteX8" fmla="*/ 1442193 w 1442193"/>
              <a:gd name="connsiteY8" fmla="*/ 616158 h 1309785"/>
              <a:gd name="connsiteX9" fmla="*/ 1306268 w 1442193"/>
              <a:gd name="connsiteY9" fmla="*/ 331953 h 1309785"/>
              <a:gd name="connsiteX10" fmla="*/ 997349 w 1442193"/>
              <a:gd name="connsiteY10" fmla="*/ 72461 h 1309785"/>
              <a:gd name="connsiteX11" fmla="*/ 688430 w 1442193"/>
              <a:gd name="connsiteY11" fmla="*/ 10677 h 1309785"/>
              <a:gd name="connsiteX12" fmla="*/ 307881 w 1442193"/>
              <a:gd name="connsiteY12" fmla="*/ 254400 h 1309785"/>
              <a:gd name="connsiteX0" fmla="*/ 305371 w 1442193"/>
              <a:gd name="connsiteY0" fmla="*/ 258143 h 1310116"/>
              <a:gd name="connsiteX1" fmla="*/ 58236 w 1442193"/>
              <a:gd name="connsiteY1" fmla="*/ 505278 h 1310116"/>
              <a:gd name="connsiteX2" fmla="*/ 8809 w 1442193"/>
              <a:gd name="connsiteY2" fmla="*/ 789484 h 1310116"/>
              <a:gd name="connsiteX3" fmla="*/ 194160 w 1442193"/>
              <a:gd name="connsiteY3" fmla="*/ 1036619 h 1310116"/>
              <a:gd name="connsiteX4" fmla="*/ 409888 w 1442193"/>
              <a:gd name="connsiteY4" fmla="*/ 1241020 h 1310116"/>
              <a:gd name="connsiteX5" fmla="*/ 601933 w 1442193"/>
              <a:gd name="connsiteY5" fmla="*/ 1308467 h 1310116"/>
              <a:gd name="connsiteX6" fmla="*/ 923209 w 1442193"/>
              <a:gd name="connsiteY6" fmla="*/ 1184900 h 1310116"/>
              <a:gd name="connsiteX7" fmla="*/ 1306268 w 1442193"/>
              <a:gd name="connsiteY7" fmla="*/ 863624 h 1310116"/>
              <a:gd name="connsiteX8" fmla="*/ 1442193 w 1442193"/>
              <a:gd name="connsiteY8" fmla="*/ 616489 h 1310116"/>
              <a:gd name="connsiteX9" fmla="*/ 1306268 w 1442193"/>
              <a:gd name="connsiteY9" fmla="*/ 332284 h 1310116"/>
              <a:gd name="connsiteX10" fmla="*/ 997349 w 1442193"/>
              <a:gd name="connsiteY10" fmla="*/ 72792 h 1310116"/>
              <a:gd name="connsiteX11" fmla="*/ 688430 w 1442193"/>
              <a:gd name="connsiteY11" fmla="*/ 11008 h 1310116"/>
              <a:gd name="connsiteX12" fmla="*/ 298356 w 1442193"/>
              <a:gd name="connsiteY12" fmla="*/ 259493 h 1310116"/>
              <a:gd name="connsiteX0" fmla="*/ 305371 w 1442193"/>
              <a:gd name="connsiteY0" fmla="*/ 258476 h 1310449"/>
              <a:gd name="connsiteX1" fmla="*/ 58236 w 1442193"/>
              <a:gd name="connsiteY1" fmla="*/ 505611 h 1310449"/>
              <a:gd name="connsiteX2" fmla="*/ 8809 w 1442193"/>
              <a:gd name="connsiteY2" fmla="*/ 789817 h 1310449"/>
              <a:gd name="connsiteX3" fmla="*/ 194160 w 1442193"/>
              <a:gd name="connsiteY3" fmla="*/ 1036952 h 1310449"/>
              <a:gd name="connsiteX4" fmla="*/ 409888 w 1442193"/>
              <a:gd name="connsiteY4" fmla="*/ 1241353 h 1310449"/>
              <a:gd name="connsiteX5" fmla="*/ 601933 w 1442193"/>
              <a:gd name="connsiteY5" fmla="*/ 1308800 h 1310449"/>
              <a:gd name="connsiteX6" fmla="*/ 923209 w 1442193"/>
              <a:gd name="connsiteY6" fmla="*/ 1185233 h 1310449"/>
              <a:gd name="connsiteX7" fmla="*/ 1306268 w 1442193"/>
              <a:gd name="connsiteY7" fmla="*/ 863957 h 1310449"/>
              <a:gd name="connsiteX8" fmla="*/ 1442193 w 1442193"/>
              <a:gd name="connsiteY8" fmla="*/ 616822 h 1310449"/>
              <a:gd name="connsiteX9" fmla="*/ 1306268 w 1442193"/>
              <a:gd name="connsiteY9" fmla="*/ 332617 h 1310449"/>
              <a:gd name="connsiteX10" fmla="*/ 997349 w 1442193"/>
              <a:gd name="connsiteY10" fmla="*/ 73125 h 1310449"/>
              <a:gd name="connsiteX11" fmla="*/ 688430 w 1442193"/>
              <a:gd name="connsiteY11" fmla="*/ 11341 h 1310449"/>
              <a:gd name="connsiteX12" fmla="*/ 295975 w 1442193"/>
              <a:gd name="connsiteY12" fmla="*/ 264589 h 1310449"/>
              <a:gd name="connsiteX0" fmla="*/ 305371 w 1442193"/>
              <a:gd name="connsiteY0" fmla="*/ 258476 h 1332161"/>
              <a:gd name="connsiteX1" fmla="*/ 58236 w 1442193"/>
              <a:gd name="connsiteY1" fmla="*/ 505611 h 1332161"/>
              <a:gd name="connsiteX2" fmla="*/ 8809 w 1442193"/>
              <a:gd name="connsiteY2" fmla="*/ 789817 h 1332161"/>
              <a:gd name="connsiteX3" fmla="*/ 194160 w 1442193"/>
              <a:gd name="connsiteY3" fmla="*/ 1036952 h 1332161"/>
              <a:gd name="connsiteX4" fmla="*/ 409888 w 1442193"/>
              <a:gd name="connsiteY4" fmla="*/ 1241353 h 1332161"/>
              <a:gd name="connsiteX5" fmla="*/ 627333 w 1442193"/>
              <a:gd name="connsiteY5" fmla="*/ 1331025 h 1332161"/>
              <a:gd name="connsiteX6" fmla="*/ 923209 w 1442193"/>
              <a:gd name="connsiteY6" fmla="*/ 1185233 h 1332161"/>
              <a:gd name="connsiteX7" fmla="*/ 1306268 w 1442193"/>
              <a:gd name="connsiteY7" fmla="*/ 863957 h 1332161"/>
              <a:gd name="connsiteX8" fmla="*/ 1442193 w 1442193"/>
              <a:gd name="connsiteY8" fmla="*/ 616822 h 1332161"/>
              <a:gd name="connsiteX9" fmla="*/ 1306268 w 1442193"/>
              <a:gd name="connsiteY9" fmla="*/ 332617 h 1332161"/>
              <a:gd name="connsiteX10" fmla="*/ 997349 w 1442193"/>
              <a:gd name="connsiteY10" fmla="*/ 73125 h 1332161"/>
              <a:gd name="connsiteX11" fmla="*/ 688430 w 1442193"/>
              <a:gd name="connsiteY11" fmla="*/ 11341 h 1332161"/>
              <a:gd name="connsiteX12" fmla="*/ 295975 w 1442193"/>
              <a:gd name="connsiteY12" fmla="*/ 264589 h 1332161"/>
              <a:gd name="connsiteX0" fmla="*/ 305371 w 1435843"/>
              <a:gd name="connsiteY0" fmla="*/ 258476 h 1332161"/>
              <a:gd name="connsiteX1" fmla="*/ 58236 w 1435843"/>
              <a:gd name="connsiteY1" fmla="*/ 505611 h 1332161"/>
              <a:gd name="connsiteX2" fmla="*/ 8809 w 1435843"/>
              <a:gd name="connsiteY2" fmla="*/ 789817 h 1332161"/>
              <a:gd name="connsiteX3" fmla="*/ 194160 w 1435843"/>
              <a:gd name="connsiteY3" fmla="*/ 1036952 h 1332161"/>
              <a:gd name="connsiteX4" fmla="*/ 409888 w 1435843"/>
              <a:gd name="connsiteY4" fmla="*/ 1241353 h 1332161"/>
              <a:gd name="connsiteX5" fmla="*/ 627333 w 1435843"/>
              <a:gd name="connsiteY5" fmla="*/ 1331025 h 1332161"/>
              <a:gd name="connsiteX6" fmla="*/ 923209 w 1435843"/>
              <a:gd name="connsiteY6" fmla="*/ 1185233 h 1332161"/>
              <a:gd name="connsiteX7" fmla="*/ 1306268 w 1435843"/>
              <a:gd name="connsiteY7" fmla="*/ 863957 h 1332161"/>
              <a:gd name="connsiteX8" fmla="*/ 1435843 w 1435843"/>
              <a:gd name="connsiteY8" fmla="*/ 623172 h 1332161"/>
              <a:gd name="connsiteX9" fmla="*/ 1306268 w 1435843"/>
              <a:gd name="connsiteY9" fmla="*/ 332617 h 1332161"/>
              <a:gd name="connsiteX10" fmla="*/ 997349 w 1435843"/>
              <a:gd name="connsiteY10" fmla="*/ 73125 h 1332161"/>
              <a:gd name="connsiteX11" fmla="*/ 688430 w 1435843"/>
              <a:gd name="connsiteY11" fmla="*/ 11341 h 1332161"/>
              <a:gd name="connsiteX12" fmla="*/ 295975 w 1435843"/>
              <a:gd name="connsiteY12" fmla="*/ 264589 h 1332161"/>
              <a:gd name="connsiteX0" fmla="*/ 305371 w 1435847"/>
              <a:gd name="connsiteY0" fmla="*/ 258622 h 1332307"/>
              <a:gd name="connsiteX1" fmla="*/ 58236 w 1435847"/>
              <a:gd name="connsiteY1" fmla="*/ 505757 h 1332307"/>
              <a:gd name="connsiteX2" fmla="*/ 8809 w 1435847"/>
              <a:gd name="connsiteY2" fmla="*/ 789963 h 1332307"/>
              <a:gd name="connsiteX3" fmla="*/ 194160 w 1435847"/>
              <a:gd name="connsiteY3" fmla="*/ 1037098 h 1332307"/>
              <a:gd name="connsiteX4" fmla="*/ 409888 w 1435847"/>
              <a:gd name="connsiteY4" fmla="*/ 1241499 h 1332307"/>
              <a:gd name="connsiteX5" fmla="*/ 627333 w 1435847"/>
              <a:gd name="connsiteY5" fmla="*/ 1331171 h 1332307"/>
              <a:gd name="connsiteX6" fmla="*/ 923209 w 1435847"/>
              <a:gd name="connsiteY6" fmla="*/ 1185379 h 1332307"/>
              <a:gd name="connsiteX7" fmla="*/ 1306268 w 1435847"/>
              <a:gd name="connsiteY7" fmla="*/ 864103 h 1332307"/>
              <a:gd name="connsiteX8" fmla="*/ 1435843 w 1435847"/>
              <a:gd name="connsiteY8" fmla="*/ 623318 h 1332307"/>
              <a:gd name="connsiteX9" fmla="*/ 1303093 w 1435847"/>
              <a:gd name="connsiteY9" fmla="*/ 339113 h 1332307"/>
              <a:gd name="connsiteX10" fmla="*/ 997349 w 1435847"/>
              <a:gd name="connsiteY10" fmla="*/ 73271 h 1332307"/>
              <a:gd name="connsiteX11" fmla="*/ 688430 w 1435847"/>
              <a:gd name="connsiteY11" fmla="*/ 11487 h 1332307"/>
              <a:gd name="connsiteX12" fmla="*/ 295975 w 1435847"/>
              <a:gd name="connsiteY12" fmla="*/ 264735 h 1332307"/>
              <a:gd name="connsiteX0" fmla="*/ 305371 w 1435847"/>
              <a:gd name="connsiteY0" fmla="*/ 257598 h 1331283"/>
              <a:gd name="connsiteX1" fmla="*/ 58236 w 1435847"/>
              <a:gd name="connsiteY1" fmla="*/ 504733 h 1331283"/>
              <a:gd name="connsiteX2" fmla="*/ 8809 w 1435847"/>
              <a:gd name="connsiteY2" fmla="*/ 788939 h 1331283"/>
              <a:gd name="connsiteX3" fmla="*/ 194160 w 1435847"/>
              <a:gd name="connsiteY3" fmla="*/ 1036074 h 1331283"/>
              <a:gd name="connsiteX4" fmla="*/ 409888 w 1435847"/>
              <a:gd name="connsiteY4" fmla="*/ 1240475 h 1331283"/>
              <a:gd name="connsiteX5" fmla="*/ 627333 w 1435847"/>
              <a:gd name="connsiteY5" fmla="*/ 1330147 h 1331283"/>
              <a:gd name="connsiteX6" fmla="*/ 923209 w 1435847"/>
              <a:gd name="connsiteY6" fmla="*/ 1184355 h 1331283"/>
              <a:gd name="connsiteX7" fmla="*/ 1306268 w 1435847"/>
              <a:gd name="connsiteY7" fmla="*/ 863079 h 1331283"/>
              <a:gd name="connsiteX8" fmla="*/ 1435843 w 1435847"/>
              <a:gd name="connsiteY8" fmla="*/ 622294 h 1331283"/>
              <a:gd name="connsiteX9" fmla="*/ 1303093 w 1435847"/>
              <a:gd name="connsiteY9" fmla="*/ 338089 h 1331283"/>
              <a:gd name="connsiteX10" fmla="*/ 1016399 w 1435847"/>
              <a:gd name="connsiteY10" fmla="*/ 77010 h 1331283"/>
              <a:gd name="connsiteX11" fmla="*/ 688430 w 1435847"/>
              <a:gd name="connsiteY11" fmla="*/ 10463 h 1331283"/>
              <a:gd name="connsiteX12" fmla="*/ 295975 w 1435847"/>
              <a:gd name="connsiteY12" fmla="*/ 263711 h 1331283"/>
              <a:gd name="connsiteX0" fmla="*/ 305371 w 1436043"/>
              <a:gd name="connsiteY0" fmla="*/ 257598 h 1331283"/>
              <a:gd name="connsiteX1" fmla="*/ 58236 w 1436043"/>
              <a:gd name="connsiteY1" fmla="*/ 504733 h 1331283"/>
              <a:gd name="connsiteX2" fmla="*/ 8809 w 1436043"/>
              <a:gd name="connsiteY2" fmla="*/ 788939 h 1331283"/>
              <a:gd name="connsiteX3" fmla="*/ 194160 w 1436043"/>
              <a:gd name="connsiteY3" fmla="*/ 1036074 h 1331283"/>
              <a:gd name="connsiteX4" fmla="*/ 409888 w 1436043"/>
              <a:gd name="connsiteY4" fmla="*/ 1240475 h 1331283"/>
              <a:gd name="connsiteX5" fmla="*/ 627333 w 1436043"/>
              <a:gd name="connsiteY5" fmla="*/ 1330147 h 1331283"/>
              <a:gd name="connsiteX6" fmla="*/ 923209 w 1436043"/>
              <a:gd name="connsiteY6" fmla="*/ 1184355 h 1331283"/>
              <a:gd name="connsiteX7" fmla="*/ 1306268 w 1436043"/>
              <a:gd name="connsiteY7" fmla="*/ 863079 h 1331283"/>
              <a:gd name="connsiteX8" fmla="*/ 1435843 w 1436043"/>
              <a:gd name="connsiteY8" fmla="*/ 622294 h 1331283"/>
              <a:gd name="connsiteX9" fmla="*/ 1284043 w 1436043"/>
              <a:gd name="connsiteY9" fmla="*/ 338089 h 1331283"/>
              <a:gd name="connsiteX10" fmla="*/ 1016399 w 1436043"/>
              <a:gd name="connsiteY10" fmla="*/ 77010 h 1331283"/>
              <a:gd name="connsiteX11" fmla="*/ 688430 w 1436043"/>
              <a:gd name="connsiteY11" fmla="*/ 10463 h 1331283"/>
              <a:gd name="connsiteX12" fmla="*/ 295975 w 1436043"/>
              <a:gd name="connsiteY12" fmla="*/ 263711 h 1331283"/>
              <a:gd name="connsiteX0" fmla="*/ 305371 w 1436043"/>
              <a:gd name="connsiteY0" fmla="*/ 257598 h 1331283"/>
              <a:gd name="connsiteX1" fmla="*/ 58236 w 1436043"/>
              <a:gd name="connsiteY1" fmla="*/ 504733 h 1331283"/>
              <a:gd name="connsiteX2" fmla="*/ 8809 w 1436043"/>
              <a:gd name="connsiteY2" fmla="*/ 788939 h 1331283"/>
              <a:gd name="connsiteX3" fmla="*/ 194160 w 1436043"/>
              <a:gd name="connsiteY3" fmla="*/ 1036074 h 1331283"/>
              <a:gd name="connsiteX4" fmla="*/ 409888 w 1436043"/>
              <a:gd name="connsiteY4" fmla="*/ 1240475 h 1331283"/>
              <a:gd name="connsiteX5" fmla="*/ 627333 w 1436043"/>
              <a:gd name="connsiteY5" fmla="*/ 1330147 h 1331283"/>
              <a:gd name="connsiteX6" fmla="*/ 923209 w 1436043"/>
              <a:gd name="connsiteY6" fmla="*/ 1184355 h 1331283"/>
              <a:gd name="connsiteX7" fmla="*/ 1306268 w 1436043"/>
              <a:gd name="connsiteY7" fmla="*/ 863079 h 1331283"/>
              <a:gd name="connsiteX8" fmla="*/ 1435843 w 1436043"/>
              <a:gd name="connsiteY8" fmla="*/ 622294 h 1331283"/>
              <a:gd name="connsiteX9" fmla="*/ 1284043 w 1436043"/>
              <a:gd name="connsiteY9" fmla="*/ 338089 h 1331283"/>
              <a:gd name="connsiteX10" fmla="*/ 1006874 w 1436043"/>
              <a:gd name="connsiteY10" fmla="*/ 77010 h 1331283"/>
              <a:gd name="connsiteX11" fmla="*/ 688430 w 1436043"/>
              <a:gd name="connsiteY11" fmla="*/ 10463 h 1331283"/>
              <a:gd name="connsiteX12" fmla="*/ 295975 w 1436043"/>
              <a:gd name="connsiteY12" fmla="*/ 263711 h 1331283"/>
              <a:gd name="connsiteX0" fmla="*/ 305371 w 1436043"/>
              <a:gd name="connsiteY0" fmla="*/ 257598 h 1331283"/>
              <a:gd name="connsiteX1" fmla="*/ 58236 w 1436043"/>
              <a:gd name="connsiteY1" fmla="*/ 504733 h 1331283"/>
              <a:gd name="connsiteX2" fmla="*/ 8809 w 1436043"/>
              <a:gd name="connsiteY2" fmla="*/ 788939 h 1331283"/>
              <a:gd name="connsiteX3" fmla="*/ 194160 w 1436043"/>
              <a:gd name="connsiteY3" fmla="*/ 1036074 h 1331283"/>
              <a:gd name="connsiteX4" fmla="*/ 409888 w 1436043"/>
              <a:gd name="connsiteY4" fmla="*/ 1240475 h 1331283"/>
              <a:gd name="connsiteX5" fmla="*/ 627333 w 1436043"/>
              <a:gd name="connsiteY5" fmla="*/ 1330147 h 1331283"/>
              <a:gd name="connsiteX6" fmla="*/ 923209 w 1436043"/>
              <a:gd name="connsiteY6" fmla="*/ 1184355 h 1331283"/>
              <a:gd name="connsiteX7" fmla="*/ 1306268 w 1436043"/>
              <a:gd name="connsiteY7" fmla="*/ 863079 h 1331283"/>
              <a:gd name="connsiteX8" fmla="*/ 1435843 w 1436043"/>
              <a:gd name="connsiteY8" fmla="*/ 622294 h 1331283"/>
              <a:gd name="connsiteX9" fmla="*/ 1284043 w 1436043"/>
              <a:gd name="connsiteY9" fmla="*/ 338089 h 1331283"/>
              <a:gd name="connsiteX10" fmla="*/ 1006874 w 1436043"/>
              <a:gd name="connsiteY10" fmla="*/ 77010 h 1331283"/>
              <a:gd name="connsiteX11" fmla="*/ 688430 w 1436043"/>
              <a:gd name="connsiteY11" fmla="*/ 10463 h 1331283"/>
              <a:gd name="connsiteX12" fmla="*/ 295975 w 1436043"/>
              <a:gd name="connsiteY12" fmla="*/ 263711 h 1331283"/>
              <a:gd name="connsiteX0" fmla="*/ 305371 w 1436043"/>
              <a:gd name="connsiteY0" fmla="*/ 257598 h 1331283"/>
              <a:gd name="connsiteX1" fmla="*/ 58236 w 1436043"/>
              <a:gd name="connsiteY1" fmla="*/ 504733 h 1331283"/>
              <a:gd name="connsiteX2" fmla="*/ 8809 w 1436043"/>
              <a:gd name="connsiteY2" fmla="*/ 788939 h 1331283"/>
              <a:gd name="connsiteX3" fmla="*/ 194160 w 1436043"/>
              <a:gd name="connsiteY3" fmla="*/ 1036074 h 1331283"/>
              <a:gd name="connsiteX4" fmla="*/ 409888 w 1436043"/>
              <a:gd name="connsiteY4" fmla="*/ 1240475 h 1331283"/>
              <a:gd name="connsiteX5" fmla="*/ 627333 w 1436043"/>
              <a:gd name="connsiteY5" fmla="*/ 1330147 h 1331283"/>
              <a:gd name="connsiteX6" fmla="*/ 923209 w 1436043"/>
              <a:gd name="connsiteY6" fmla="*/ 1184355 h 1331283"/>
              <a:gd name="connsiteX7" fmla="*/ 1306268 w 1436043"/>
              <a:gd name="connsiteY7" fmla="*/ 863079 h 1331283"/>
              <a:gd name="connsiteX8" fmla="*/ 1435843 w 1436043"/>
              <a:gd name="connsiteY8" fmla="*/ 622294 h 1331283"/>
              <a:gd name="connsiteX9" fmla="*/ 1284043 w 1436043"/>
              <a:gd name="connsiteY9" fmla="*/ 338089 h 1331283"/>
              <a:gd name="connsiteX10" fmla="*/ 1006874 w 1436043"/>
              <a:gd name="connsiteY10" fmla="*/ 77010 h 1331283"/>
              <a:gd name="connsiteX11" fmla="*/ 688430 w 1436043"/>
              <a:gd name="connsiteY11" fmla="*/ 10463 h 1331283"/>
              <a:gd name="connsiteX12" fmla="*/ 295975 w 1436043"/>
              <a:gd name="connsiteY12" fmla="*/ 263711 h 1331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36043" h="1331283">
                <a:moveTo>
                  <a:pt x="305371" y="257598"/>
                </a:moveTo>
                <a:cubicBezTo>
                  <a:pt x="206517" y="336887"/>
                  <a:pt x="107663" y="416176"/>
                  <a:pt x="58236" y="504733"/>
                </a:cubicBezTo>
                <a:cubicBezTo>
                  <a:pt x="8809" y="593290"/>
                  <a:pt x="-13845" y="700382"/>
                  <a:pt x="8809" y="788939"/>
                </a:cubicBezTo>
                <a:cubicBezTo>
                  <a:pt x="31463" y="877496"/>
                  <a:pt x="127313" y="960818"/>
                  <a:pt x="194160" y="1036074"/>
                </a:cubicBezTo>
                <a:cubicBezTo>
                  <a:pt x="261007" y="1111330"/>
                  <a:pt x="337692" y="1191463"/>
                  <a:pt x="409888" y="1240475"/>
                </a:cubicBezTo>
                <a:cubicBezTo>
                  <a:pt x="482084" y="1289487"/>
                  <a:pt x="541780" y="1339500"/>
                  <a:pt x="627333" y="1330147"/>
                </a:cubicBezTo>
                <a:cubicBezTo>
                  <a:pt x="712886" y="1320794"/>
                  <a:pt x="810053" y="1262200"/>
                  <a:pt x="923209" y="1184355"/>
                </a:cubicBezTo>
                <a:cubicBezTo>
                  <a:pt x="1036365" y="1106510"/>
                  <a:pt x="1220829" y="956756"/>
                  <a:pt x="1306268" y="863079"/>
                </a:cubicBezTo>
                <a:cubicBezTo>
                  <a:pt x="1391707" y="769402"/>
                  <a:pt x="1439547" y="709792"/>
                  <a:pt x="1435843" y="622294"/>
                </a:cubicBezTo>
                <a:cubicBezTo>
                  <a:pt x="1432139" y="534796"/>
                  <a:pt x="1379351" y="452783"/>
                  <a:pt x="1284043" y="338089"/>
                </a:cubicBezTo>
                <a:cubicBezTo>
                  <a:pt x="1188735" y="223395"/>
                  <a:pt x="1106143" y="131614"/>
                  <a:pt x="1006874" y="77010"/>
                </a:cubicBezTo>
                <a:cubicBezTo>
                  <a:pt x="907605" y="22406"/>
                  <a:pt x="806913" y="-20654"/>
                  <a:pt x="688430" y="10463"/>
                </a:cubicBezTo>
                <a:cubicBezTo>
                  <a:pt x="569947" y="41580"/>
                  <a:pt x="455583" y="140143"/>
                  <a:pt x="295975" y="263711"/>
                </a:cubicBezTo>
              </a:path>
            </a:pathLst>
          </a:custGeom>
          <a:solidFill>
            <a:srgbClr val="70AD47"/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anchor="ctr"/>
          <a:lstStyle/>
          <a:p>
            <a:pPr marL="0" marR="0" lvl="0" indent="0" algn="ctr" defTabSz="8227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81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lexo Medium" pitchFamily="50" charset="0"/>
              <a:cs typeface="Arial" pitchFamily="34" charset="0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C8F25962-4DD2-4877-89E2-031A1085D340}"/>
              </a:ext>
            </a:extLst>
          </p:cNvPr>
          <p:cNvCxnSpPr/>
          <p:nvPr userDrawn="1"/>
        </p:nvCxnSpPr>
        <p:spPr>
          <a:xfrm>
            <a:off x="4458754" y="6735374"/>
            <a:ext cx="345595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0" name="92 CuadroTexto">
            <a:extLst>
              <a:ext uri="{FF2B5EF4-FFF2-40B4-BE49-F238E27FC236}">
                <a16:creationId xmlns:a16="http://schemas.microsoft.com/office/drawing/2014/main" id="{A3A72481-76EA-4114-AD6E-D7674031D7F4}"/>
              </a:ext>
            </a:extLst>
          </p:cNvPr>
          <p:cNvSpPr txBox="1"/>
          <p:nvPr userDrawn="1"/>
        </p:nvSpPr>
        <p:spPr>
          <a:xfrm>
            <a:off x="4751588" y="6624597"/>
            <a:ext cx="692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PE"/>
            </a:defPPr>
            <a:lvl1pPr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254061"/>
                </a:solidFill>
                <a:latin typeface="Flexo Medium" pitchFamily="50" charset="0"/>
              </a:defRPr>
            </a:lvl1pPr>
          </a:lstStyle>
          <a:p>
            <a:pPr marL="0" marR="0" lvl="0" indent="0" defTabSz="8227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900" b="0" i="0" u="none" strike="noStrike" kern="0" cap="none" spc="0" normalizeH="0" baseline="0" noProof="0" err="1">
                <a:ln>
                  <a:noFill/>
                </a:ln>
                <a:solidFill>
                  <a:srgbClr val="254061"/>
                </a:solidFill>
                <a:effectLst/>
                <a:uLnTx/>
                <a:uFillTx/>
                <a:latin typeface="Flexo Medium" pitchFamily="50" charset="0"/>
              </a:rPr>
              <a:t>Baseline</a:t>
            </a:r>
            <a:endParaRPr kumimoji="0" lang="es-PE" sz="900" b="0" i="0" u="none" strike="noStrike" kern="0" cap="none" spc="0" normalizeH="0" baseline="0" noProof="0">
              <a:ln>
                <a:noFill/>
              </a:ln>
              <a:solidFill>
                <a:srgbClr val="254061"/>
              </a:solidFill>
              <a:effectLst/>
              <a:uLnTx/>
              <a:uFillTx/>
              <a:latin typeface="Flexo Medium" pitchFamily="50" charset="0"/>
            </a:endParaRPr>
          </a:p>
        </p:txBody>
      </p:sp>
      <p:sp>
        <p:nvSpPr>
          <p:cNvPr id="21" name="92 CuadroTexto">
            <a:extLst>
              <a:ext uri="{FF2B5EF4-FFF2-40B4-BE49-F238E27FC236}">
                <a16:creationId xmlns:a16="http://schemas.microsoft.com/office/drawing/2014/main" id="{995595FC-3027-4AEE-8938-13B01F7C7694}"/>
              </a:ext>
            </a:extLst>
          </p:cNvPr>
          <p:cNvSpPr txBox="1"/>
          <p:nvPr userDrawn="1"/>
        </p:nvSpPr>
        <p:spPr>
          <a:xfrm>
            <a:off x="3403981" y="6624597"/>
            <a:ext cx="10631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PE"/>
            </a:defPPr>
            <a:lvl1pPr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254061"/>
                </a:solidFill>
                <a:latin typeface="Flexo Medium" pitchFamily="50" charset="0"/>
              </a:defRPr>
            </a:lvl1pPr>
          </a:lstStyle>
          <a:p>
            <a:pPr marL="0" marR="0" lvl="0" indent="0" defTabSz="8227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900" b="0" i="0" u="none" strike="noStrike" kern="0" cap="none" spc="0" normalizeH="0" baseline="0" noProof="0" err="1">
                <a:ln>
                  <a:noFill/>
                </a:ln>
                <a:solidFill>
                  <a:srgbClr val="254061"/>
                </a:solidFill>
                <a:effectLst/>
                <a:uLnTx/>
                <a:uFillTx/>
                <a:latin typeface="Flexo Medium" pitchFamily="50" charset="0"/>
              </a:rPr>
              <a:t>Poy</a:t>
            </a:r>
            <a:r>
              <a:rPr kumimoji="0" lang="es-PE" sz="900" b="0" i="0" u="none" strike="noStrike" kern="0" cap="none" spc="0" normalizeH="0" baseline="0" noProof="0">
                <a:ln>
                  <a:noFill/>
                </a:ln>
                <a:solidFill>
                  <a:srgbClr val="254061"/>
                </a:solidFill>
                <a:effectLst/>
                <a:uLnTx/>
                <a:uFillTx/>
                <a:latin typeface="Flexo Medium" pitchFamily="50" charset="0"/>
              </a:rPr>
              <a:t>. Alto Nivel</a:t>
            </a:r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9E166062-8053-437C-85D0-A1A46D9CBEF8}"/>
              </a:ext>
            </a:extLst>
          </p:cNvPr>
          <p:cNvSpPr>
            <a:spLocks noChangeAspect="1"/>
          </p:cNvSpPr>
          <p:nvPr userDrawn="1"/>
        </p:nvSpPr>
        <p:spPr>
          <a:xfrm>
            <a:off x="3211138" y="6654391"/>
            <a:ext cx="218765" cy="161966"/>
          </a:xfrm>
          <a:custGeom>
            <a:avLst/>
            <a:gdLst>
              <a:gd name="connsiteX0" fmla="*/ 305371 w 1442193"/>
              <a:gd name="connsiteY0" fmla="*/ 260653 h 1311522"/>
              <a:gd name="connsiteX1" fmla="*/ 58236 w 1442193"/>
              <a:gd name="connsiteY1" fmla="*/ 507788 h 1311522"/>
              <a:gd name="connsiteX2" fmla="*/ 8809 w 1442193"/>
              <a:gd name="connsiteY2" fmla="*/ 791994 h 1311522"/>
              <a:gd name="connsiteX3" fmla="*/ 194160 w 1442193"/>
              <a:gd name="connsiteY3" fmla="*/ 1039129 h 1311522"/>
              <a:gd name="connsiteX4" fmla="*/ 428938 w 1442193"/>
              <a:gd name="connsiteY4" fmla="*/ 1224480 h 1311522"/>
              <a:gd name="connsiteX5" fmla="*/ 601933 w 1442193"/>
              <a:gd name="connsiteY5" fmla="*/ 1310977 h 1311522"/>
              <a:gd name="connsiteX6" fmla="*/ 923209 w 1442193"/>
              <a:gd name="connsiteY6" fmla="*/ 1187410 h 1311522"/>
              <a:gd name="connsiteX7" fmla="*/ 1306268 w 1442193"/>
              <a:gd name="connsiteY7" fmla="*/ 866134 h 1311522"/>
              <a:gd name="connsiteX8" fmla="*/ 1442193 w 1442193"/>
              <a:gd name="connsiteY8" fmla="*/ 618999 h 1311522"/>
              <a:gd name="connsiteX9" fmla="*/ 1306268 w 1442193"/>
              <a:gd name="connsiteY9" fmla="*/ 334794 h 1311522"/>
              <a:gd name="connsiteX10" fmla="*/ 997349 w 1442193"/>
              <a:gd name="connsiteY10" fmla="*/ 75302 h 1311522"/>
              <a:gd name="connsiteX11" fmla="*/ 688430 w 1442193"/>
              <a:gd name="connsiteY11" fmla="*/ 13518 h 1311522"/>
              <a:gd name="connsiteX12" fmla="*/ 243587 w 1442193"/>
              <a:gd name="connsiteY12" fmla="*/ 297723 h 1311522"/>
              <a:gd name="connsiteX0" fmla="*/ 305371 w 1442193"/>
              <a:gd name="connsiteY0" fmla="*/ 260653 h 1312626"/>
              <a:gd name="connsiteX1" fmla="*/ 58236 w 1442193"/>
              <a:gd name="connsiteY1" fmla="*/ 507788 h 1312626"/>
              <a:gd name="connsiteX2" fmla="*/ 8809 w 1442193"/>
              <a:gd name="connsiteY2" fmla="*/ 791994 h 1312626"/>
              <a:gd name="connsiteX3" fmla="*/ 194160 w 1442193"/>
              <a:gd name="connsiteY3" fmla="*/ 1039129 h 1312626"/>
              <a:gd name="connsiteX4" fmla="*/ 409888 w 1442193"/>
              <a:gd name="connsiteY4" fmla="*/ 1243530 h 1312626"/>
              <a:gd name="connsiteX5" fmla="*/ 601933 w 1442193"/>
              <a:gd name="connsiteY5" fmla="*/ 1310977 h 1312626"/>
              <a:gd name="connsiteX6" fmla="*/ 923209 w 1442193"/>
              <a:gd name="connsiteY6" fmla="*/ 1187410 h 1312626"/>
              <a:gd name="connsiteX7" fmla="*/ 1306268 w 1442193"/>
              <a:gd name="connsiteY7" fmla="*/ 866134 h 1312626"/>
              <a:gd name="connsiteX8" fmla="*/ 1442193 w 1442193"/>
              <a:gd name="connsiteY8" fmla="*/ 618999 h 1312626"/>
              <a:gd name="connsiteX9" fmla="*/ 1306268 w 1442193"/>
              <a:gd name="connsiteY9" fmla="*/ 334794 h 1312626"/>
              <a:gd name="connsiteX10" fmla="*/ 997349 w 1442193"/>
              <a:gd name="connsiteY10" fmla="*/ 75302 h 1312626"/>
              <a:gd name="connsiteX11" fmla="*/ 688430 w 1442193"/>
              <a:gd name="connsiteY11" fmla="*/ 13518 h 1312626"/>
              <a:gd name="connsiteX12" fmla="*/ 243587 w 1442193"/>
              <a:gd name="connsiteY12" fmla="*/ 297723 h 1312626"/>
              <a:gd name="connsiteX0" fmla="*/ 305371 w 1442193"/>
              <a:gd name="connsiteY0" fmla="*/ 260821 h 1312794"/>
              <a:gd name="connsiteX1" fmla="*/ 58236 w 1442193"/>
              <a:gd name="connsiteY1" fmla="*/ 507956 h 1312794"/>
              <a:gd name="connsiteX2" fmla="*/ 8809 w 1442193"/>
              <a:gd name="connsiteY2" fmla="*/ 792162 h 1312794"/>
              <a:gd name="connsiteX3" fmla="*/ 194160 w 1442193"/>
              <a:gd name="connsiteY3" fmla="*/ 1039297 h 1312794"/>
              <a:gd name="connsiteX4" fmla="*/ 409888 w 1442193"/>
              <a:gd name="connsiteY4" fmla="*/ 1243698 h 1312794"/>
              <a:gd name="connsiteX5" fmla="*/ 601933 w 1442193"/>
              <a:gd name="connsiteY5" fmla="*/ 1311145 h 1312794"/>
              <a:gd name="connsiteX6" fmla="*/ 923209 w 1442193"/>
              <a:gd name="connsiteY6" fmla="*/ 1187578 h 1312794"/>
              <a:gd name="connsiteX7" fmla="*/ 1306268 w 1442193"/>
              <a:gd name="connsiteY7" fmla="*/ 866302 h 1312794"/>
              <a:gd name="connsiteX8" fmla="*/ 1442193 w 1442193"/>
              <a:gd name="connsiteY8" fmla="*/ 619167 h 1312794"/>
              <a:gd name="connsiteX9" fmla="*/ 1306268 w 1442193"/>
              <a:gd name="connsiteY9" fmla="*/ 334962 h 1312794"/>
              <a:gd name="connsiteX10" fmla="*/ 997349 w 1442193"/>
              <a:gd name="connsiteY10" fmla="*/ 75470 h 1312794"/>
              <a:gd name="connsiteX11" fmla="*/ 688430 w 1442193"/>
              <a:gd name="connsiteY11" fmla="*/ 13686 h 1312794"/>
              <a:gd name="connsiteX12" fmla="*/ 260256 w 1442193"/>
              <a:gd name="connsiteY12" fmla="*/ 300272 h 1312794"/>
              <a:gd name="connsiteX0" fmla="*/ 305371 w 1442193"/>
              <a:gd name="connsiteY0" fmla="*/ 260654 h 1312627"/>
              <a:gd name="connsiteX1" fmla="*/ 58236 w 1442193"/>
              <a:gd name="connsiteY1" fmla="*/ 507789 h 1312627"/>
              <a:gd name="connsiteX2" fmla="*/ 8809 w 1442193"/>
              <a:gd name="connsiteY2" fmla="*/ 791995 h 1312627"/>
              <a:gd name="connsiteX3" fmla="*/ 194160 w 1442193"/>
              <a:gd name="connsiteY3" fmla="*/ 1039130 h 1312627"/>
              <a:gd name="connsiteX4" fmla="*/ 409888 w 1442193"/>
              <a:gd name="connsiteY4" fmla="*/ 1243531 h 1312627"/>
              <a:gd name="connsiteX5" fmla="*/ 601933 w 1442193"/>
              <a:gd name="connsiteY5" fmla="*/ 1310978 h 1312627"/>
              <a:gd name="connsiteX6" fmla="*/ 923209 w 1442193"/>
              <a:gd name="connsiteY6" fmla="*/ 1187411 h 1312627"/>
              <a:gd name="connsiteX7" fmla="*/ 1306268 w 1442193"/>
              <a:gd name="connsiteY7" fmla="*/ 866135 h 1312627"/>
              <a:gd name="connsiteX8" fmla="*/ 1442193 w 1442193"/>
              <a:gd name="connsiteY8" fmla="*/ 619000 h 1312627"/>
              <a:gd name="connsiteX9" fmla="*/ 1306268 w 1442193"/>
              <a:gd name="connsiteY9" fmla="*/ 334795 h 1312627"/>
              <a:gd name="connsiteX10" fmla="*/ 997349 w 1442193"/>
              <a:gd name="connsiteY10" fmla="*/ 75303 h 1312627"/>
              <a:gd name="connsiteX11" fmla="*/ 688430 w 1442193"/>
              <a:gd name="connsiteY11" fmla="*/ 13519 h 1312627"/>
              <a:gd name="connsiteX12" fmla="*/ 253112 w 1442193"/>
              <a:gd name="connsiteY12" fmla="*/ 297723 h 1312627"/>
              <a:gd name="connsiteX0" fmla="*/ 305371 w 1442193"/>
              <a:gd name="connsiteY0" fmla="*/ 257812 h 1309785"/>
              <a:gd name="connsiteX1" fmla="*/ 58236 w 1442193"/>
              <a:gd name="connsiteY1" fmla="*/ 504947 h 1309785"/>
              <a:gd name="connsiteX2" fmla="*/ 8809 w 1442193"/>
              <a:gd name="connsiteY2" fmla="*/ 789153 h 1309785"/>
              <a:gd name="connsiteX3" fmla="*/ 194160 w 1442193"/>
              <a:gd name="connsiteY3" fmla="*/ 1036288 h 1309785"/>
              <a:gd name="connsiteX4" fmla="*/ 409888 w 1442193"/>
              <a:gd name="connsiteY4" fmla="*/ 1240689 h 1309785"/>
              <a:gd name="connsiteX5" fmla="*/ 601933 w 1442193"/>
              <a:gd name="connsiteY5" fmla="*/ 1308136 h 1309785"/>
              <a:gd name="connsiteX6" fmla="*/ 923209 w 1442193"/>
              <a:gd name="connsiteY6" fmla="*/ 1184569 h 1309785"/>
              <a:gd name="connsiteX7" fmla="*/ 1306268 w 1442193"/>
              <a:gd name="connsiteY7" fmla="*/ 863293 h 1309785"/>
              <a:gd name="connsiteX8" fmla="*/ 1442193 w 1442193"/>
              <a:gd name="connsiteY8" fmla="*/ 616158 h 1309785"/>
              <a:gd name="connsiteX9" fmla="*/ 1306268 w 1442193"/>
              <a:gd name="connsiteY9" fmla="*/ 331953 h 1309785"/>
              <a:gd name="connsiteX10" fmla="*/ 997349 w 1442193"/>
              <a:gd name="connsiteY10" fmla="*/ 72461 h 1309785"/>
              <a:gd name="connsiteX11" fmla="*/ 688430 w 1442193"/>
              <a:gd name="connsiteY11" fmla="*/ 10677 h 1309785"/>
              <a:gd name="connsiteX12" fmla="*/ 295974 w 1442193"/>
              <a:gd name="connsiteY12" fmla="*/ 254400 h 1309785"/>
              <a:gd name="connsiteX0" fmla="*/ 305371 w 1442193"/>
              <a:gd name="connsiteY0" fmla="*/ 257812 h 1309785"/>
              <a:gd name="connsiteX1" fmla="*/ 58236 w 1442193"/>
              <a:gd name="connsiteY1" fmla="*/ 504947 h 1309785"/>
              <a:gd name="connsiteX2" fmla="*/ 8809 w 1442193"/>
              <a:gd name="connsiteY2" fmla="*/ 789153 h 1309785"/>
              <a:gd name="connsiteX3" fmla="*/ 194160 w 1442193"/>
              <a:gd name="connsiteY3" fmla="*/ 1036288 h 1309785"/>
              <a:gd name="connsiteX4" fmla="*/ 409888 w 1442193"/>
              <a:gd name="connsiteY4" fmla="*/ 1240689 h 1309785"/>
              <a:gd name="connsiteX5" fmla="*/ 601933 w 1442193"/>
              <a:gd name="connsiteY5" fmla="*/ 1308136 h 1309785"/>
              <a:gd name="connsiteX6" fmla="*/ 923209 w 1442193"/>
              <a:gd name="connsiteY6" fmla="*/ 1184569 h 1309785"/>
              <a:gd name="connsiteX7" fmla="*/ 1306268 w 1442193"/>
              <a:gd name="connsiteY7" fmla="*/ 863293 h 1309785"/>
              <a:gd name="connsiteX8" fmla="*/ 1442193 w 1442193"/>
              <a:gd name="connsiteY8" fmla="*/ 616158 h 1309785"/>
              <a:gd name="connsiteX9" fmla="*/ 1306268 w 1442193"/>
              <a:gd name="connsiteY9" fmla="*/ 331953 h 1309785"/>
              <a:gd name="connsiteX10" fmla="*/ 997349 w 1442193"/>
              <a:gd name="connsiteY10" fmla="*/ 72461 h 1309785"/>
              <a:gd name="connsiteX11" fmla="*/ 688430 w 1442193"/>
              <a:gd name="connsiteY11" fmla="*/ 10677 h 1309785"/>
              <a:gd name="connsiteX12" fmla="*/ 307881 w 1442193"/>
              <a:gd name="connsiteY12" fmla="*/ 254400 h 1309785"/>
              <a:gd name="connsiteX0" fmla="*/ 305371 w 1442193"/>
              <a:gd name="connsiteY0" fmla="*/ 258143 h 1310116"/>
              <a:gd name="connsiteX1" fmla="*/ 58236 w 1442193"/>
              <a:gd name="connsiteY1" fmla="*/ 505278 h 1310116"/>
              <a:gd name="connsiteX2" fmla="*/ 8809 w 1442193"/>
              <a:gd name="connsiteY2" fmla="*/ 789484 h 1310116"/>
              <a:gd name="connsiteX3" fmla="*/ 194160 w 1442193"/>
              <a:gd name="connsiteY3" fmla="*/ 1036619 h 1310116"/>
              <a:gd name="connsiteX4" fmla="*/ 409888 w 1442193"/>
              <a:gd name="connsiteY4" fmla="*/ 1241020 h 1310116"/>
              <a:gd name="connsiteX5" fmla="*/ 601933 w 1442193"/>
              <a:gd name="connsiteY5" fmla="*/ 1308467 h 1310116"/>
              <a:gd name="connsiteX6" fmla="*/ 923209 w 1442193"/>
              <a:gd name="connsiteY6" fmla="*/ 1184900 h 1310116"/>
              <a:gd name="connsiteX7" fmla="*/ 1306268 w 1442193"/>
              <a:gd name="connsiteY7" fmla="*/ 863624 h 1310116"/>
              <a:gd name="connsiteX8" fmla="*/ 1442193 w 1442193"/>
              <a:gd name="connsiteY8" fmla="*/ 616489 h 1310116"/>
              <a:gd name="connsiteX9" fmla="*/ 1306268 w 1442193"/>
              <a:gd name="connsiteY9" fmla="*/ 332284 h 1310116"/>
              <a:gd name="connsiteX10" fmla="*/ 997349 w 1442193"/>
              <a:gd name="connsiteY10" fmla="*/ 72792 h 1310116"/>
              <a:gd name="connsiteX11" fmla="*/ 688430 w 1442193"/>
              <a:gd name="connsiteY11" fmla="*/ 11008 h 1310116"/>
              <a:gd name="connsiteX12" fmla="*/ 298356 w 1442193"/>
              <a:gd name="connsiteY12" fmla="*/ 259493 h 1310116"/>
              <a:gd name="connsiteX0" fmla="*/ 305371 w 1442193"/>
              <a:gd name="connsiteY0" fmla="*/ 258476 h 1310449"/>
              <a:gd name="connsiteX1" fmla="*/ 58236 w 1442193"/>
              <a:gd name="connsiteY1" fmla="*/ 505611 h 1310449"/>
              <a:gd name="connsiteX2" fmla="*/ 8809 w 1442193"/>
              <a:gd name="connsiteY2" fmla="*/ 789817 h 1310449"/>
              <a:gd name="connsiteX3" fmla="*/ 194160 w 1442193"/>
              <a:gd name="connsiteY3" fmla="*/ 1036952 h 1310449"/>
              <a:gd name="connsiteX4" fmla="*/ 409888 w 1442193"/>
              <a:gd name="connsiteY4" fmla="*/ 1241353 h 1310449"/>
              <a:gd name="connsiteX5" fmla="*/ 601933 w 1442193"/>
              <a:gd name="connsiteY5" fmla="*/ 1308800 h 1310449"/>
              <a:gd name="connsiteX6" fmla="*/ 923209 w 1442193"/>
              <a:gd name="connsiteY6" fmla="*/ 1185233 h 1310449"/>
              <a:gd name="connsiteX7" fmla="*/ 1306268 w 1442193"/>
              <a:gd name="connsiteY7" fmla="*/ 863957 h 1310449"/>
              <a:gd name="connsiteX8" fmla="*/ 1442193 w 1442193"/>
              <a:gd name="connsiteY8" fmla="*/ 616822 h 1310449"/>
              <a:gd name="connsiteX9" fmla="*/ 1306268 w 1442193"/>
              <a:gd name="connsiteY9" fmla="*/ 332617 h 1310449"/>
              <a:gd name="connsiteX10" fmla="*/ 997349 w 1442193"/>
              <a:gd name="connsiteY10" fmla="*/ 73125 h 1310449"/>
              <a:gd name="connsiteX11" fmla="*/ 688430 w 1442193"/>
              <a:gd name="connsiteY11" fmla="*/ 11341 h 1310449"/>
              <a:gd name="connsiteX12" fmla="*/ 295975 w 1442193"/>
              <a:gd name="connsiteY12" fmla="*/ 264589 h 1310449"/>
              <a:gd name="connsiteX0" fmla="*/ 305371 w 1442193"/>
              <a:gd name="connsiteY0" fmla="*/ 258476 h 1332161"/>
              <a:gd name="connsiteX1" fmla="*/ 58236 w 1442193"/>
              <a:gd name="connsiteY1" fmla="*/ 505611 h 1332161"/>
              <a:gd name="connsiteX2" fmla="*/ 8809 w 1442193"/>
              <a:gd name="connsiteY2" fmla="*/ 789817 h 1332161"/>
              <a:gd name="connsiteX3" fmla="*/ 194160 w 1442193"/>
              <a:gd name="connsiteY3" fmla="*/ 1036952 h 1332161"/>
              <a:gd name="connsiteX4" fmla="*/ 409888 w 1442193"/>
              <a:gd name="connsiteY4" fmla="*/ 1241353 h 1332161"/>
              <a:gd name="connsiteX5" fmla="*/ 627333 w 1442193"/>
              <a:gd name="connsiteY5" fmla="*/ 1331025 h 1332161"/>
              <a:gd name="connsiteX6" fmla="*/ 923209 w 1442193"/>
              <a:gd name="connsiteY6" fmla="*/ 1185233 h 1332161"/>
              <a:gd name="connsiteX7" fmla="*/ 1306268 w 1442193"/>
              <a:gd name="connsiteY7" fmla="*/ 863957 h 1332161"/>
              <a:gd name="connsiteX8" fmla="*/ 1442193 w 1442193"/>
              <a:gd name="connsiteY8" fmla="*/ 616822 h 1332161"/>
              <a:gd name="connsiteX9" fmla="*/ 1306268 w 1442193"/>
              <a:gd name="connsiteY9" fmla="*/ 332617 h 1332161"/>
              <a:gd name="connsiteX10" fmla="*/ 997349 w 1442193"/>
              <a:gd name="connsiteY10" fmla="*/ 73125 h 1332161"/>
              <a:gd name="connsiteX11" fmla="*/ 688430 w 1442193"/>
              <a:gd name="connsiteY11" fmla="*/ 11341 h 1332161"/>
              <a:gd name="connsiteX12" fmla="*/ 295975 w 1442193"/>
              <a:gd name="connsiteY12" fmla="*/ 264589 h 1332161"/>
              <a:gd name="connsiteX0" fmla="*/ 305371 w 1435843"/>
              <a:gd name="connsiteY0" fmla="*/ 258476 h 1332161"/>
              <a:gd name="connsiteX1" fmla="*/ 58236 w 1435843"/>
              <a:gd name="connsiteY1" fmla="*/ 505611 h 1332161"/>
              <a:gd name="connsiteX2" fmla="*/ 8809 w 1435843"/>
              <a:gd name="connsiteY2" fmla="*/ 789817 h 1332161"/>
              <a:gd name="connsiteX3" fmla="*/ 194160 w 1435843"/>
              <a:gd name="connsiteY3" fmla="*/ 1036952 h 1332161"/>
              <a:gd name="connsiteX4" fmla="*/ 409888 w 1435843"/>
              <a:gd name="connsiteY4" fmla="*/ 1241353 h 1332161"/>
              <a:gd name="connsiteX5" fmla="*/ 627333 w 1435843"/>
              <a:gd name="connsiteY5" fmla="*/ 1331025 h 1332161"/>
              <a:gd name="connsiteX6" fmla="*/ 923209 w 1435843"/>
              <a:gd name="connsiteY6" fmla="*/ 1185233 h 1332161"/>
              <a:gd name="connsiteX7" fmla="*/ 1306268 w 1435843"/>
              <a:gd name="connsiteY7" fmla="*/ 863957 h 1332161"/>
              <a:gd name="connsiteX8" fmla="*/ 1435843 w 1435843"/>
              <a:gd name="connsiteY8" fmla="*/ 623172 h 1332161"/>
              <a:gd name="connsiteX9" fmla="*/ 1306268 w 1435843"/>
              <a:gd name="connsiteY9" fmla="*/ 332617 h 1332161"/>
              <a:gd name="connsiteX10" fmla="*/ 997349 w 1435843"/>
              <a:gd name="connsiteY10" fmla="*/ 73125 h 1332161"/>
              <a:gd name="connsiteX11" fmla="*/ 688430 w 1435843"/>
              <a:gd name="connsiteY11" fmla="*/ 11341 h 1332161"/>
              <a:gd name="connsiteX12" fmla="*/ 295975 w 1435843"/>
              <a:gd name="connsiteY12" fmla="*/ 264589 h 1332161"/>
              <a:gd name="connsiteX0" fmla="*/ 305371 w 1435847"/>
              <a:gd name="connsiteY0" fmla="*/ 258622 h 1332307"/>
              <a:gd name="connsiteX1" fmla="*/ 58236 w 1435847"/>
              <a:gd name="connsiteY1" fmla="*/ 505757 h 1332307"/>
              <a:gd name="connsiteX2" fmla="*/ 8809 w 1435847"/>
              <a:gd name="connsiteY2" fmla="*/ 789963 h 1332307"/>
              <a:gd name="connsiteX3" fmla="*/ 194160 w 1435847"/>
              <a:gd name="connsiteY3" fmla="*/ 1037098 h 1332307"/>
              <a:gd name="connsiteX4" fmla="*/ 409888 w 1435847"/>
              <a:gd name="connsiteY4" fmla="*/ 1241499 h 1332307"/>
              <a:gd name="connsiteX5" fmla="*/ 627333 w 1435847"/>
              <a:gd name="connsiteY5" fmla="*/ 1331171 h 1332307"/>
              <a:gd name="connsiteX6" fmla="*/ 923209 w 1435847"/>
              <a:gd name="connsiteY6" fmla="*/ 1185379 h 1332307"/>
              <a:gd name="connsiteX7" fmla="*/ 1306268 w 1435847"/>
              <a:gd name="connsiteY7" fmla="*/ 864103 h 1332307"/>
              <a:gd name="connsiteX8" fmla="*/ 1435843 w 1435847"/>
              <a:gd name="connsiteY8" fmla="*/ 623318 h 1332307"/>
              <a:gd name="connsiteX9" fmla="*/ 1303093 w 1435847"/>
              <a:gd name="connsiteY9" fmla="*/ 339113 h 1332307"/>
              <a:gd name="connsiteX10" fmla="*/ 997349 w 1435847"/>
              <a:gd name="connsiteY10" fmla="*/ 73271 h 1332307"/>
              <a:gd name="connsiteX11" fmla="*/ 688430 w 1435847"/>
              <a:gd name="connsiteY11" fmla="*/ 11487 h 1332307"/>
              <a:gd name="connsiteX12" fmla="*/ 295975 w 1435847"/>
              <a:gd name="connsiteY12" fmla="*/ 264735 h 1332307"/>
              <a:gd name="connsiteX0" fmla="*/ 305371 w 1435847"/>
              <a:gd name="connsiteY0" fmla="*/ 257598 h 1331283"/>
              <a:gd name="connsiteX1" fmla="*/ 58236 w 1435847"/>
              <a:gd name="connsiteY1" fmla="*/ 504733 h 1331283"/>
              <a:gd name="connsiteX2" fmla="*/ 8809 w 1435847"/>
              <a:gd name="connsiteY2" fmla="*/ 788939 h 1331283"/>
              <a:gd name="connsiteX3" fmla="*/ 194160 w 1435847"/>
              <a:gd name="connsiteY3" fmla="*/ 1036074 h 1331283"/>
              <a:gd name="connsiteX4" fmla="*/ 409888 w 1435847"/>
              <a:gd name="connsiteY4" fmla="*/ 1240475 h 1331283"/>
              <a:gd name="connsiteX5" fmla="*/ 627333 w 1435847"/>
              <a:gd name="connsiteY5" fmla="*/ 1330147 h 1331283"/>
              <a:gd name="connsiteX6" fmla="*/ 923209 w 1435847"/>
              <a:gd name="connsiteY6" fmla="*/ 1184355 h 1331283"/>
              <a:gd name="connsiteX7" fmla="*/ 1306268 w 1435847"/>
              <a:gd name="connsiteY7" fmla="*/ 863079 h 1331283"/>
              <a:gd name="connsiteX8" fmla="*/ 1435843 w 1435847"/>
              <a:gd name="connsiteY8" fmla="*/ 622294 h 1331283"/>
              <a:gd name="connsiteX9" fmla="*/ 1303093 w 1435847"/>
              <a:gd name="connsiteY9" fmla="*/ 338089 h 1331283"/>
              <a:gd name="connsiteX10" fmla="*/ 1016399 w 1435847"/>
              <a:gd name="connsiteY10" fmla="*/ 77010 h 1331283"/>
              <a:gd name="connsiteX11" fmla="*/ 688430 w 1435847"/>
              <a:gd name="connsiteY11" fmla="*/ 10463 h 1331283"/>
              <a:gd name="connsiteX12" fmla="*/ 295975 w 1435847"/>
              <a:gd name="connsiteY12" fmla="*/ 263711 h 1331283"/>
              <a:gd name="connsiteX0" fmla="*/ 305371 w 1436043"/>
              <a:gd name="connsiteY0" fmla="*/ 257598 h 1331283"/>
              <a:gd name="connsiteX1" fmla="*/ 58236 w 1436043"/>
              <a:gd name="connsiteY1" fmla="*/ 504733 h 1331283"/>
              <a:gd name="connsiteX2" fmla="*/ 8809 w 1436043"/>
              <a:gd name="connsiteY2" fmla="*/ 788939 h 1331283"/>
              <a:gd name="connsiteX3" fmla="*/ 194160 w 1436043"/>
              <a:gd name="connsiteY3" fmla="*/ 1036074 h 1331283"/>
              <a:gd name="connsiteX4" fmla="*/ 409888 w 1436043"/>
              <a:gd name="connsiteY4" fmla="*/ 1240475 h 1331283"/>
              <a:gd name="connsiteX5" fmla="*/ 627333 w 1436043"/>
              <a:gd name="connsiteY5" fmla="*/ 1330147 h 1331283"/>
              <a:gd name="connsiteX6" fmla="*/ 923209 w 1436043"/>
              <a:gd name="connsiteY6" fmla="*/ 1184355 h 1331283"/>
              <a:gd name="connsiteX7" fmla="*/ 1306268 w 1436043"/>
              <a:gd name="connsiteY7" fmla="*/ 863079 h 1331283"/>
              <a:gd name="connsiteX8" fmla="*/ 1435843 w 1436043"/>
              <a:gd name="connsiteY8" fmla="*/ 622294 h 1331283"/>
              <a:gd name="connsiteX9" fmla="*/ 1284043 w 1436043"/>
              <a:gd name="connsiteY9" fmla="*/ 338089 h 1331283"/>
              <a:gd name="connsiteX10" fmla="*/ 1016399 w 1436043"/>
              <a:gd name="connsiteY10" fmla="*/ 77010 h 1331283"/>
              <a:gd name="connsiteX11" fmla="*/ 688430 w 1436043"/>
              <a:gd name="connsiteY11" fmla="*/ 10463 h 1331283"/>
              <a:gd name="connsiteX12" fmla="*/ 295975 w 1436043"/>
              <a:gd name="connsiteY12" fmla="*/ 263711 h 1331283"/>
              <a:gd name="connsiteX0" fmla="*/ 305371 w 1436043"/>
              <a:gd name="connsiteY0" fmla="*/ 257598 h 1331283"/>
              <a:gd name="connsiteX1" fmla="*/ 58236 w 1436043"/>
              <a:gd name="connsiteY1" fmla="*/ 504733 h 1331283"/>
              <a:gd name="connsiteX2" fmla="*/ 8809 w 1436043"/>
              <a:gd name="connsiteY2" fmla="*/ 788939 h 1331283"/>
              <a:gd name="connsiteX3" fmla="*/ 194160 w 1436043"/>
              <a:gd name="connsiteY3" fmla="*/ 1036074 h 1331283"/>
              <a:gd name="connsiteX4" fmla="*/ 409888 w 1436043"/>
              <a:gd name="connsiteY4" fmla="*/ 1240475 h 1331283"/>
              <a:gd name="connsiteX5" fmla="*/ 627333 w 1436043"/>
              <a:gd name="connsiteY5" fmla="*/ 1330147 h 1331283"/>
              <a:gd name="connsiteX6" fmla="*/ 923209 w 1436043"/>
              <a:gd name="connsiteY6" fmla="*/ 1184355 h 1331283"/>
              <a:gd name="connsiteX7" fmla="*/ 1306268 w 1436043"/>
              <a:gd name="connsiteY7" fmla="*/ 863079 h 1331283"/>
              <a:gd name="connsiteX8" fmla="*/ 1435843 w 1436043"/>
              <a:gd name="connsiteY8" fmla="*/ 622294 h 1331283"/>
              <a:gd name="connsiteX9" fmla="*/ 1284043 w 1436043"/>
              <a:gd name="connsiteY9" fmla="*/ 338089 h 1331283"/>
              <a:gd name="connsiteX10" fmla="*/ 1006874 w 1436043"/>
              <a:gd name="connsiteY10" fmla="*/ 77010 h 1331283"/>
              <a:gd name="connsiteX11" fmla="*/ 688430 w 1436043"/>
              <a:gd name="connsiteY11" fmla="*/ 10463 h 1331283"/>
              <a:gd name="connsiteX12" fmla="*/ 295975 w 1436043"/>
              <a:gd name="connsiteY12" fmla="*/ 263711 h 1331283"/>
              <a:gd name="connsiteX0" fmla="*/ 305371 w 1436043"/>
              <a:gd name="connsiteY0" fmla="*/ 257598 h 1331283"/>
              <a:gd name="connsiteX1" fmla="*/ 58236 w 1436043"/>
              <a:gd name="connsiteY1" fmla="*/ 504733 h 1331283"/>
              <a:gd name="connsiteX2" fmla="*/ 8809 w 1436043"/>
              <a:gd name="connsiteY2" fmla="*/ 788939 h 1331283"/>
              <a:gd name="connsiteX3" fmla="*/ 194160 w 1436043"/>
              <a:gd name="connsiteY3" fmla="*/ 1036074 h 1331283"/>
              <a:gd name="connsiteX4" fmla="*/ 409888 w 1436043"/>
              <a:gd name="connsiteY4" fmla="*/ 1240475 h 1331283"/>
              <a:gd name="connsiteX5" fmla="*/ 627333 w 1436043"/>
              <a:gd name="connsiteY5" fmla="*/ 1330147 h 1331283"/>
              <a:gd name="connsiteX6" fmla="*/ 923209 w 1436043"/>
              <a:gd name="connsiteY6" fmla="*/ 1184355 h 1331283"/>
              <a:gd name="connsiteX7" fmla="*/ 1306268 w 1436043"/>
              <a:gd name="connsiteY7" fmla="*/ 863079 h 1331283"/>
              <a:gd name="connsiteX8" fmla="*/ 1435843 w 1436043"/>
              <a:gd name="connsiteY8" fmla="*/ 622294 h 1331283"/>
              <a:gd name="connsiteX9" fmla="*/ 1284043 w 1436043"/>
              <a:gd name="connsiteY9" fmla="*/ 338089 h 1331283"/>
              <a:gd name="connsiteX10" fmla="*/ 1006874 w 1436043"/>
              <a:gd name="connsiteY10" fmla="*/ 77010 h 1331283"/>
              <a:gd name="connsiteX11" fmla="*/ 688430 w 1436043"/>
              <a:gd name="connsiteY11" fmla="*/ 10463 h 1331283"/>
              <a:gd name="connsiteX12" fmla="*/ 295975 w 1436043"/>
              <a:gd name="connsiteY12" fmla="*/ 263711 h 1331283"/>
              <a:gd name="connsiteX0" fmla="*/ 305371 w 1436043"/>
              <a:gd name="connsiteY0" fmla="*/ 257598 h 1331283"/>
              <a:gd name="connsiteX1" fmla="*/ 58236 w 1436043"/>
              <a:gd name="connsiteY1" fmla="*/ 504733 h 1331283"/>
              <a:gd name="connsiteX2" fmla="*/ 8809 w 1436043"/>
              <a:gd name="connsiteY2" fmla="*/ 788939 h 1331283"/>
              <a:gd name="connsiteX3" fmla="*/ 194160 w 1436043"/>
              <a:gd name="connsiteY3" fmla="*/ 1036074 h 1331283"/>
              <a:gd name="connsiteX4" fmla="*/ 409888 w 1436043"/>
              <a:gd name="connsiteY4" fmla="*/ 1240475 h 1331283"/>
              <a:gd name="connsiteX5" fmla="*/ 627333 w 1436043"/>
              <a:gd name="connsiteY5" fmla="*/ 1330147 h 1331283"/>
              <a:gd name="connsiteX6" fmla="*/ 923209 w 1436043"/>
              <a:gd name="connsiteY6" fmla="*/ 1184355 h 1331283"/>
              <a:gd name="connsiteX7" fmla="*/ 1306268 w 1436043"/>
              <a:gd name="connsiteY7" fmla="*/ 863079 h 1331283"/>
              <a:gd name="connsiteX8" fmla="*/ 1435843 w 1436043"/>
              <a:gd name="connsiteY8" fmla="*/ 622294 h 1331283"/>
              <a:gd name="connsiteX9" fmla="*/ 1284043 w 1436043"/>
              <a:gd name="connsiteY9" fmla="*/ 338089 h 1331283"/>
              <a:gd name="connsiteX10" fmla="*/ 1006874 w 1436043"/>
              <a:gd name="connsiteY10" fmla="*/ 77010 h 1331283"/>
              <a:gd name="connsiteX11" fmla="*/ 688430 w 1436043"/>
              <a:gd name="connsiteY11" fmla="*/ 10463 h 1331283"/>
              <a:gd name="connsiteX12" fmla="*/ 295975 w 1436043"/>
              <a:gd name="connsiteY12" fmla="*/ 263711 h 1331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36043" h="1331283">
                <a:moveTo>
                  <a:pt x="305371" y="257598"/>
                </a:moveTo>
                <a:cubicBezTo>
                  <a:pt x="206517" y="336887"/>
                  <a:pt x="107663" y="416176"/>
                  <a:pt x="58236" y="504733"/>
                </a:cubicBezTo>
                <a:cubicBezTo>
                  <a:pt x="8809" y="593290"/>
                  <a:pt x="-13845" y="700382"/>
                  <a:pt x="8809" y="788939"/>
                </a:cubicBezTo>
                <a:cubicBezTo>
                  <a:pt x="31463" y="877496"/>
                  <a:pt x="127313" y="960818"/>
                  <a:pt x="194160" y="1036074"/>
                </a:cubicBezTo>
                <a:cubicBezTo>
                  <a:pt x="261007" y="1111330"/>
                  <a:pt x="337692" y="1191463"/>
                  <a:pt x="409888" y="1240475"/>
                </a:cubicBezTo>
                <a:cubicBezTo>
                  <a:pt x="482084" y="1289487"/>
                  <a:pt x="541780" y="1339500"/>
                  <a:pt x="627333" y="1330147"/>
                </a:cubicBezTo>
                <a:cubicBezTo>
                  <a:pt x="712886" y="1320794"/>
                  <a:pt x="810053" y="1262200"/>
                  <a:pt x="923209" y="1184355"/>
                </a:cubicBezTo>
                <a:cubicBezTo>
                  <a:pt x="1036365" y="1106510"/>
                  <a:pt x="1220829" y="956756"/>
                  <a:pt x="1306268" y="863079"/>
                </a:cubicBezTo>
                <a:cubicBezTo>
                  <a:pt x="1391707" y="769402"/>
                  <a:pt x="1439547" y="709792"/>
                  <a:pt x="1435843" y="622294"/>
                </a:cubicBezTo>
                <a:cubicBezTo>
                  <a:pt x="1432139" y="534796"/>
                  <a:pt x="1379351" y="452783"/>
                  <a:pt x="1284043" y="338089"/>
                </a:cubicBezTo>
                <a:cubicBezTo>
                  <a:pt x="1188735" y="223395"/>
                  <a:pt x="1106143" y="131614"/>
                  <a:pt x="1006874" y="77010"/>
                </a:cubicBezTo>
                <a:cubicBezTo>
                  <a:pt x="907605" y="22406"/>
                  <a:pt x="806913" y="-20654"/>
                  <a:pt x="688430" y="10463"/>
                </a:cubicBezTo>
                <a:cubicBezTo>
                  <a:pt x="569947" y="41580"/>
                  <a:pt x="455583" y="140143"/>
                  <a:pt x="295975" y="26371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anchor="ctr"/>
          <a:lstStyle/>
          <a:p>
            <a:pPr marL="0" marR="0" lvl="0" indent="0" algn="ctr" defTabSz="8227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81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Flexo Medium" pitchFamily="50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828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688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45FF4EE-C08D-4120-B5AA-B1375348D1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0" y="1620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0" imgH="371" progId="TCLayout.ActiveDocument.1">
                  <p:embed/>
                </p:oleObj>
              </mc:Choice>
              <mc:Fallback>
                <p:oleObj name="Diapositiva de think-cell" r:id="rId4" imgW="370" imgH="37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45FF4EE-C08D-4120-B5AA-B1375348D1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0" y="1620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48D8B1-87AA-4129-BBCF-ABCA62036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8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gray">
          <a:xfrm>
            <a:off x="161979" y="101900"/>
            <a:ext cx="11860664" cy="408237"/>
          </a:xfrm>
          <a:prstGeom prst="rect">
            <a:avLst/>
          </a:prstGeom>
        </p:spPr>
        <p:txBody>
          <a:bodyPr/>
          <a:lstStyle>
            <a:lvl1pPr>
              <a:defRPr sz="2519" b="1">
                <a:solidFill>
                  <a:schemeClr val="accent4"/>
                </a:solidFill>
                <a:latin typeface="Flexo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4" y="51837"/>
            <a:ext cx="1231563" cy="8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141852" eaLnBrk="1"/>
            <a:endParaRPr lang="en-US" sz="574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8F8588F-BF0B-44A2-AD31-2321078C3696}"/>
              </a:ext>
            </a:extLst>
          </p:cNvPr>
          <p:cNvSpPr/>
          <p:nvPr userDrawn="1"/>
        </p:nvSpPr>
        <p:spPr>
          <a:xfrm>
            <a:off x="9645" y="664146"/>
            <a:ext cx="1309224" cy="6015970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20"/>
          </a:p>
        </p:txBody>
      </p:sp>
      <p:pic>
        <p:nvPicPr>
          <p:cNvPr id="7" name="Picture 2" descr="Resultado de imagen para presupuesto">
            <a:extLst>
              <a:ext uri="{FF2B5EF4-FFF2-40B4-BE49-F238E27FC236}">
                <a16:creationId xmlns:a16="http://schemas.microsoft.com/office/drawing/2014/main" id="{26490115-8090-49BE-AE2B-C195D89FF0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72" y="970470"/>
            <a:ext cx="1046934" cy="64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D6ABECE-C0CA-4E43-B53E-1FB9E8B9E86F}"/>
              </a:ext>
            </a:extLst>
          </p:cNvPr>
          <p:cNvSpPr txBox="1"/>
          <p:nvPr userDrawn="1"/>
        </p:nvSpPr>
        <p:spPr>
          <a:xfrm>
            <a:off x="67514" y="1707710"/>
            <a:ext cx="120944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cs typeface="Arial" panose="020B0604020202020204" pitchFamily="34" charset="0"/>
              </a:rPr>
              <a:t>Detalle</a:t>
            </a:r>
          </a:p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cs typeface="Arial" panose="020B0604020202020204" pitchFamily="34" charset="0"/>
              </a:rPr>
              <a:t>Presupuestal</a:t>
            </a:r>
          </a:p>
        </p:txBody>
      </p:sp>
    </p:spTree>
    <p:extLst>
      <p:ext uri="{BB962C8B-B14F-4D97-AF65-F5344CB8AC3E}">
        <p14:creationId xmlns:p14="http://schemas.microsoft.com/office/powerpoint/2010/main" val="1885602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688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2D0DCE-CDCF-4279-9C42-4592E8D9FA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3" y="1623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86" imgH="386" progId="TCLayout.ActiveDocument.1">
                  <p:embed/>
                </p:oleObj>
              </mc:Choice>
              <mc:Fallback>
                <p:oleObj name="Diapositiva de think-cell" r:id="rId4" imgW="386" imgH="3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2D0DCE-CDCF-4279-9C42-4592E8D9F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3" y="1623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986FA45-D44D-41E8-A2D3-E0501CF784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8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F81ED63-EF3B-478E-A45B-E7A1E767D0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3940" y="2"/>
            <a:ext cx="7838062" cy="685800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AA7070E-4118-4494-BAD2-8DBA04DB9A84}"/>
              </a:ext>
            </a:extLst>
          </p:cNvPr>
          <p:cNvSpPr>
            <a:spLocks/>
          </p:cNvSpPr>
          <p:nvPr/>
        </p:nvSpPr>
        <p:spPr>
          <a:xfrm>
            <a:off x="1" y="2"/>
            <a:ext cx="6840595" cy="6858000"/>
          </a:xfrm>
          <a:custGeom>
            <a:avLst/>
            <a:gdLst>
              <a:gd name="connsiteX0" fmla="*/ 0 w 6704318"/>
              <a:gd name="connsiteY0" fmla="*/ 0 h 6721475"/>
              <a:gd name="connsiteX1" fmla="*/ 641619 w 6704318"/>
              <a:gd name="connsiteY1" fmla="*/ 0 h 6721475"/>
              <a:gd name="connsiteX2" fmla="*/ 645291 w 6704318"/>
              <a:gd name="connsiteY2" fmla="*/ 0 h 6721475"/>
              <a:gd name="connsiteX3" fmla="*/ 1460988 w 6704318"/>
              <a:gd name="connsiteY3" fmla="*/ 0 h 6721475"/>
              <a:gd name="connsiteX4" fmla="*/ 2439265 w 6704318"/>
              <a:gd name="connsiteY4" fmla="*/ 0 h 6721475"/>
              <a:gd name="connsiteX5" fmla="*/ 2442937 w 6704318"/>
              <a:gd name="connsiteY5" fmla="*/ 0 h 6721475"/>
              <a:gd name="connsiteX6" fmla="*/ 2530192 w 6704318"/>
              <a:gd name="connsiteY6" fmla="*/ 0 h 6721475"/>
              <a:gd name="connsiteX7" fmla="*/ 2533864 w 6704318"/>
              <a:gd name="connsiteY7" fmla="*/ 0 h 6721475"/>
              <a:gd name="connsiteX8" fmla="*/ 4327838 w 6704318"/>
              <a:gd name="connsiteY8" fmla="*/ 0 h 6721475"/>
              <a:gd name="connsiteX9" fmla="*/ 4331510 w 6704318"/>
              <a:gd name="connsiteY9" fmla="*/ 0 h 6721475"/>
              <a:gd name="connsiteX10" fmla="*/ 4331510 w 6704318"/>
              <a:gd name="connsiteY10" fmla="*/ 10386 h 6721475"/>
              <a:gd name="connsiteX11" fmla="*/ 6704318 w 6704318"/>
              <a:gd name="connsiteY11" fmla="*/ 6721475 h 6721475"/>
              <a:gd name="connsiteX12" fmla="*/ 4906672 w 6704318"/>
              <a:gd name="connsiteY12" fmla="*/ 6721475 h 6721475"/>
              <a:gd name="connsiteX13" fmla="*/ 4815745 w 6704318"/>
              <a:gd name="connsiteY13" fmla="*/ 6721475 h 6721475"/>
              <a:gd name="connsiteX14" fmla="*/ 3018099 w 6704318"/>
              <a:gd name="connsiteY14" fmla="*/ 6721475 h 6721475"/>
              <a:gd name="connsiteX15" fmla="*/ 1460988 w 6704318"/>
              <a:gd name="connsiteY15" fmla="*/ 6721475 h 6721475"/>
              <a:gd name="connsiteX16" fmla="*/ 0 w 6704318"/>
              <a:gd name="connsiteY16" fmla="*/ 6721475 h 6721475"/>
              <a:gd name="connsiteX17" fmla="*/ 0 w 6704318"/>
              <a:gd name="connsiteY17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04318" h="6721475">
                <a:moveTo>
                  <a:pt x="0" y="0"/>
                </a:moveTo>
                <a:lnTo>
                  <a:pt x="641619" y="0"/>
                </a:lnTo>
                <a:lnTo>
                  <a:pt x="645291" y="0"/>
                </a:lnTo>
                <a:lnTo>
                  <a:pt x="1460988" y="0"/>
                </a:lnTo>
                <a:lnTo>
                  <a:pt x="2439265" y="0"/>
                </a:lnTo>
                <a:lnTo>
                  <a:pt x="2442937" y="0"/>
                </a:lnTo>
                <a:lnTo>
                  <a:pt x="2530192" y="0"/>
                </a:lnTo>
                <a:lnTo>
                  <a:pt x="2533864" y="0"/>
                </a:lnTo>
                <a:lnTo>
                  <a:pt x="4327838" y="0"/>
                </a:lnTo>
                <a:lnTo>
                  <a:pt x="4331510" y="0"/>
                </a:lnTo>
                <a:lnTo>
                  <a:pt x="4331510" y="10386"/>
                </a:lnTo>
                <a:lnTo>
                  <a:pt x="6704318" y="6721475"/>
                </a:lnTo>
                <a:lnTo>
                  <a:pt x="4906672" y="6721475"/>
                </a:lnTo>
                <a:lnTo>
                  <a:pt x="4815745" y="6721475"/>
                </a:lnTo>
                <a:lnTo>
                  <a:pt x="3018099" y="6721475"/>
                </a:lnTo>
                <a:lnTo>
                  <a:pt x="1460988" y="6721475"/>
                </a:lnTo>
                <a:lnTo>
                  <a:pt x="0" y="672147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  <a:effectLst>
            <a:outerShdw blurRad="508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722">
              <a:solidFill>
                <a:schemeClr val="tx1"/>
              </a:solidFill>
            </a:endParaRP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4" y="51837"/>
            <a:ext cx="1231563" cy="8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141852" eaLnBrk="1"/>
            <a:endParaRPr lang="en-US" sz="574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9B9250-2837-42B9-9997-131808FF9503}"/>
              </a:ext>
            </a:extLst>
          </p:cNvPr>
          <p:cNvGrpSpPr/>
          <p:nvPr/>
        </p:nvGrpSpPr>
        <p:grpSpPr>
          <a:xfrm>
            <a:off x="832781" y="2903660"/>
            <a:ext cx="3931927" cy="1050685"/>
            <a:chOff x="4797041" y="952089"/>
            <a:chExt cx="2281238" cy="609599"/>
          </a:xfrm>
        </p:grpSpPr>
        <p:sp>
          <p:nvSpPr>
            <p:cNvPr id="26" name="Freeform 538">
              <a:extLst>
                <a:ext uri="{FF2B5EF4-FFF2-40B4-BE49-F238E27FC236}">
                  <a16:creationId xmlns:a16="http://schemas.microsoft.com/office/drawing/2014/main" id="{B867A878-913F-47AE-A151-F55FDEC1EA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27" name="Freeform 539">
              <a:extLst>
                <a:ext uri="{FF2B5EF4-FFF2-40B4-BE49-F238E27FC236}">
                  <a16:creationId xmlns:a16="http://schemas.microsoft.com/office/drawing/2014/main" id="{3DC3CB76-26C6-4631-8C62-ABD7B3B492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28" name="Freeform 540">
              <a:extLst>
                <a:ext uri="{FF2B5EF4-FFF2-40B4-BE49-F238E27FC236}">
                  <a16:creationId xmlns:a16="http://schemas.microsoft.com/office/drawing/2014/main" id="{5675BF14-7787-4D15-A2C4-5109E68B23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29" name="Freeform 541">
              <a:extLst>
                <a:ext uri="{FF2B5EF4-FFF2-40B4-BE49-F238E27FC236}">
                  <a16:creationId xmlns:a16="http://schemas.microsoft.com/office/drawing/2014/main" id="{549D4A3B-82C1-4AB5-ABB1-FF74D0CBC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30" name="Freeform 542">
              <a:extLst>
                <a:ext uri="{FF2B5EF4-FFF2-40B4-BE49-F238E27FC236}">
                  <a16:creationId xmlns:a16="http://schemas.microsoft.com/office/drawing/2014/main" id="{F4D1B063-2152-4213-ADC9-D6DC3545B7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31" name="Freeform 543">
              <a:extLst>
                <a:ext uri="{FF2B5EF4-FFF2-40B4-BE49-F238E27FC236}">
                  <a16:creationId xmlns:a16="http://schemas.microsoft.com/office/drawing/2014/main" id="{4C30F9F3-CAD7-45C3-83CF-A1E156B006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32" name="Freeform 544">
              <a:extLst>
                <a:ext uri="{FF2B5EF4-FFF2-40B4-BE49-F238E27FC236}">
                  <a16:creationId xmlns:a16="http://schemas.microsoft.com/office/drawing/2014/main" id="{CAFE6CEB-1DB4-4EAF-9377-14E5BA42C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</p:grpSp>
    </p:spTree>
    <p:extLst>
      <p:ext uri="{BB962C8B-B14F-4D97-AF65-F5344CB8AC3E}">
        <p14:creationId xmlns:p14="http://schemas.microsoft.com/office/powerpoint/2010/main" val="1619388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08">
          <p15:clr>
            <a:srgbClr val="000000"/>
          </p15:clr>
        </p15:guide>
        <p15:guide id="2" orient="horz" pos="570">
          <p15:clr>
            <a:srgbClr val="000000"/>
          </p15:clr>
        </p15:guide>
        <p15:guide id="3" orient="horz" pos="3912">
          <p15:clr>
            <a:srgbClr val="000000"/>
          </p15:clr>
        </p15:guide>
        <p15:guide id="4" pos="96">
          <p15:clr>
            <a:srgbClr val="00000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2D0DCE-CDCF-4279-9C42-4592E8D9FA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3" y="1623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86" imgH="386" progId="TCLayout.ActiveDocument.1">
                  <p:embed/>
                </p:oleObj>
              </mc:Choice>
              <mc:Fallback>
                <p:oleObj name="Diapositiva de think-cell" r:id="rId4" imgW="386" imgH="3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2D0DCE-CDCF-4279-9C42-4592E8D9F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3" y="1623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986FA45-D44D-41E8-A2D3-E0501CF784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8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F81ED63-EF3B-478E-A45B-E7A1E767D03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4851" y="2"/>
            <a:ext cx="1028715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F09DA5-2894-4EC1-9C90-665D9D6A5B9E}"/>
              </a:ext>
            </a:extLst>
          </p:cNvPr>
          <p:cNvSpPr>
            <a:spLocks/>
          </p:cNvSpPr>
          <p:nvPr/>
        </p:nvSpPr>
        <p:spPr>
          <a:xfrm>
            <a:off x="2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72000">
                <a:schemeClr val="accent5"/>
              </a:gs>
            </a:gsLst>
            <a:lin ang="135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722">
              <a:solidFill>
                <a:schemeClr val="tx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1A62CCF-F230-4083-B80D-8EFF998D4248}"/>
              </a:ext>
            </a:extLst>
          </p:cNvPr>
          <p:cNvSpPr>
            <a:spLocks/>
          </p:cNvSpPr>
          <p:nvPr/>
        </p:nvSpPr>
        <p:spPr>
          <a:xfrm>
            <a:off x="2" y="2"/>
            <a:ext cx="9111058" cy="6858000"/>
          </a:xfrm>
          <a:custGeom>
            <a:avLst/>
            <a:gdLst>
              <a:gd name="connsiteX0" fmla="*/ 0 w 8929549"/>
              <a:gd name="connsiteY0" fmla="*/ 0 h 6721475"/>
              <a:gd name="connsiteX1" fmla="*/ 1797646 w 8929549"/>
              <a:gd name="connsiteY1" fmla="*/ 0 h 6721475"/>
              <a:gd name="connsiteX2" fmla="*/ 1888573 w 8929549"/>
              <a:gd name="connsiteY2" fmla="*/ 0 h 6721475"/>
              <a:gd name="connsiteX3" fmla="*/ 2866850 w 8929549"/>
              <a:gd name="connsiteY3" fmla="*/ 0 h 6721475"/>
              <a:gd name="connsiteX4" fmla="*/ 2870522 w 8929549"/>
              <a:gd name="connsiteY4" fmla="*/ 0 h 6721475"/>
              <a:gd name="connsiteX5" fmla="*/ 3686219 w 8929549"/>
              <a:gd name="connsiteY5" fmla="*/ 0 h 6721475"/>
              <a:gd name="connsiteX6" fmla="*/ 4664496 w 8929549"/>
              <a:gd name="connsiteY6" fmla="*/ 0 h 6721475"/>
              <a:gd name="connsiteX7" fmla="*/ 4668168 w 8929549"/>
              <a:gd name="connsiteY7" fmla="*/ 0 h 6721475"/>
              <a:gd name="connsiteX8" fmla="*/ 4755423 w 8929549"/>
              <a:gd name="connsiteY8" fmla="*/ 0 h 6721475"/>
              <a:gd name="connsiteX9" fmla="*/ 4759095 w 8929549"/>
              <a:gd name="connsiteY9" fmla="*/ 0 h 6721475"/>
              <a:gd name="connsiteX10" fmla="*/ 6553069 w 8929549"/>
              <a:gd name="connsiteY10" fmla="*/ 0 h 6721475"/>
              <a:gd name="connsiteX11" fmla="*/ 6556741 w 8929549"/>
              <a:gd name="connsiteY11" fmla="*/ 0 h 6721475"/>
              <a:gd name="connsiteX12" fmla="*/ 6556741 w 8929549"/>
              <a:gd name="connsiteY12" fmla="*/ 10386 h 6721475"/>
              <a:gd name="connsiteX13" fmla="*/ 8929549 w 8929549"/>
              <a:gd name="connsiteY13" fmla="*/ 6721475 h 6721475"/>
              <a:gd name="connsiteX14" fmla="*/ 7131903 w 8929549"/>
              <a:gd name="connsiteY14" fmla="*/ 6721475 h 6721475"/>
              <a:gd name="connsiteX15" fmla="*/ 7040976 w 8929549"/>
              <a:gd name="connsiteY15" fmla="*/ 6721475 h 6721475"/>
              <a:gd name="connsiteX16" fmla="*/ 5243330 w 8929549"/>
              <a:gd name="connsiteY16" fmla="*/ 6721475 h 6721475"/>
              <a:gd name="connsiteX17" fmla="*/ 3686219 w 8929549"/>
              <a:gd name="connsiteY17" fmla="*/ 6721475 h 6721475"/>
              <a:gd name="connsiteX18" fmla="*/ 1888573 w 8929549"/>
              <a:gd name="connsiteY18" fmla="*/ 6721475 h 6721475"/>
              <a:gd name="connsiteX19" fmla="*/ 1797646 w 8929549"/>
              <a:gd name="connsiteY19" fmla="*/ 6721475 h 6721475"/>
              <a:gd name="connsiteX20" fmla="*/ 0 w 8929549"/>
              <a:gd name="connsiteY20" fmla="*/ 6721475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929549" h="6721475">
                <a:moveTo>
                  <a:pt x="0" y="0"/>
                </a:moveTo>
                <a:lnTo>
                  <a:pt x="1797646" y="0"/>
                </a:lnTo>
                <a:lnTo>
                  <a:pt x="1888573" y="0"/>
                </a:lnTo>
                <a:lnTo>
                  <a:pt x="2866850" y="0"/>
                </a:lnTo>
                <a:lnTo>
                  <a:pt x="2870522" y="0"/>
                </a:lnTo>
                <a:lnTo>
                  <a:pt x="3686219" y="0"/>
                </a:lnTo>
                <a:lnTo>
                  <a:pt x="4664496" y="0"/>
                </a:lnTo>
                <a:lnTo>
                  <a:pt x="4668168" y="0"/>
                </a:lnTo>
                <a:lnTo>
                  <a:pt x="4755423" y="0"/>
                </a:lnTo>
                <a:lnTo>
                  <a:pt x="4759095" y="0"/>
                </a:lnTo>
                <a:lnTo>
                  <a:pt x="6553069" y="0"/>
                </a:lnTo>
                <a:lnTo>
                  <a:pt x="6556741" y="0"/>
                </a:lnTo>
                <a:lnTo>
                  <a:pt x="6556741" y="10386"/>
                </a:lnTo>
                <a:lnTo>
                  <a:pt x="8929549" y="6721475"/>
                </a:lnTo>
                <a:lnTo>
                  <a:pt x="7131903" y="6721475"/>
                </a:lnTo>
                <a:lnTo>
                  <a:pt x="7040976" y="6721475"/>
                </a:lnTo>
                <a:lnTo>
                  <a:pt x="5243330" y="6721475"/>
                </a:lnTo>
                <a:lnTo>
                  <a:pt x="3686219" y="6721475"/>
                </a:lnTo>
                <a:lnTo>
                  <a:pt x="1888573" y="6721475"/>
                </a:lnTo>
                <a:lnTo>
                  <a:pt x="1797646" y="6721475"/>
                </a:lnTo>
                <a:lnTo>
                  <a:pt x="0" y="672147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  <a:effectLst>
            <a:outerShdw blurRad="508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722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870" y="234867"/>
            <a:ext cx="11537600" cy="408237"/>
          </a:xfrm>
          <a:prstGeom prst="rect">
            <a:avLst/>
          </a:prstGeom>
        </p:spPr>
        <p:txBody>
          <a:bodyPr/>
          <a:lstStyle>
            <a:lvl1pPr>
              <a:defRPr sz="2519" b="1">
                <a:solidFill>
                  <a:schemeClr val="accent4"/>
                </a:solidFill>
                <a:latin typeface="Flexo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4" y="51837"/>
            <a:ext cx="1231563" cy="8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141852" eaLnBrk="1"/>
            <a:endParaRPr lang="en-US" sz="574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45B3C1C9-164C-45D0-AE40-099216F858A4}"/>
              </a:ext>
            </a:extLst>
          </p:cNvPr>
          <p:cNvSpPr txBox="1">
            <a:spLocks/>
          </p:cNvSpPr>
          <p:nvPr/>
        </p:nvSpPr>
        <p:spPr bwMode="gray">
          <a:xfrm>
            <a:off x="11652053" y="6632351"/>
            <a:ext cx="118622" cy="117725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US" sz="765" smtClean="0">
                <a:solidFill>
                  <a:schemeClr val="bg1"/>
                </a:solidFill>
              </a:rPr>
              <a:pPr lvl="0"/>
              <a:t>‹Nº›</a:t>
            </a:fld>
            <a:endParaRPr lang="en-US" sz="765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091C01-859B-4D5E-A46D-7F6F795C667F}"/>
              </a:ext>
            </a:extLst>
          </p:cNvPr>
          <p:cNvGrpSpPr/>
          <p:nvPr/>
        </p:nvGrpSpPr>
        <p:grpSpPr>
          <a:xfrm>
            <a:off x="10829031" y="6608571"/>
            <a:ext cx="618531" cy="165283"/>
            <a:chOff x="4797041" y="952089"/>
            <a:chExt cx="2281238" cy="609599"/>
          </a:xfrm>
          <a:solidFill>
            <a:schemeClr val="bg1"/>
          </a:solidFill>
        </p:grpSpPr>
        <p:sp>
          <p:nvSpPr>
            <p:cNvPr id="14" name="Freeform 538">
              <a:extLst>
                <a:ext uri="{FF2B5EF4-FFF2-40B4-BE49-F238E27FC236}">
                  <a16:creationId xmlns:a16="http://schemas.microsoft.com/office/drawing/2014/main" id="{1EEA9E48-40F1-4821-856D-CFC901698D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5" name="Freeform 539">
              <a:extLst>
                <a:ext uri="{FF2B5EF4-FFF2-40B4-BE49-F238E27FC236}">
                  <a16:creationId xmlns:a16="http://schemas.microsoft.com/office/drawing/2014/main" id="{1BC14002-6AC7-43A0-B8FC-6FDAA1EF5D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6" name="Freeform 540">
              <a:extLst>
                <a:ext uri="{FF2B5EF4-FFF2-40B4-BE49-F238E27FC236}">
                  <a16:creationId xmlns:a16="http://schemas.microsoft.com/office/drawing/2014/main" id="{CE175A35-FD80-4EAC-B7C8-A2B57FC263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7" name="Freeform 541">
              <a:extLst>
                <a:ext uri="{FF2B5EF4-FFF2-40B4-BE49-F238E27FC236}">
                  <a16:creationId xmlns:a16="http://schemas.microsoft.com/office/drawing/2014/main" id="{6AD157DA-7E3C-4887-BCF8-2390422DB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8" name="Freeform 542">
              <a:extLst>
                <a:ext uri="{FF2B5EF4-FFF2-40B4-BE49-F238E27FC236}">
                  <a16:creationId xmlns:a16="http://schemas.microsoft.com/office/drawing/2014/main" id="{0AC7FD69-DF48-4BE9-830A-FAECD1F40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9" name="Freeform 543">
              <a:extLst>
                <a:ext uri="{FF2B5EF4-FFF2-40B4-BE49-F238E27FC236}">
                  <a16:creationId xmlns:a16="http://schemas.microsoft.com/office/drawing/2014/main" id="{C3320177-C075-41D2-8D4D-084DB9CC0E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20" name="Freeform 544">
              <a:extLst>
                <a:ext uri="{FF2B5EF4-FFF2-40B4-BE49-F238E27FC236}">
                  <a16:creationId xmlns:a16="http://schemas.microsoft.com/office/drawing/2014/main" id="{9965B84C-9390-47C0-9D84-BE84FD66F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2E4C0F-B532-4C36-8D02-51D33DE6C75D}"/>
              </a:ext>
            </a:extLst>
          </p:cNvPr>
          <p:cNvCxnSpPr>
            <a:cxnSpLocks/>
          </p:cNvCxnSpPr>
          <p:nvPr/>
        </p:nvCxnSpPr>
        <p:spPr>
          <a:xfrm>
            <a:off x="11495664" y="6560370"/>
            <a:ext cx="105233" cy="2976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CCCC03-A808-48EC-A7E1-59D7CD8E471A}"/>
              </a:ext>
            </a:extLst>
          </p:cNvPr>
          <p:cNvCxnSpPr>
            <a:cxnSpLocks/>
          </p:cNvCxnSpPr>
          <p:nvPr/>
        </p:nvCxnSpPr>
        <p:spPr>
          <a:xfrm>
            <a:off x="11495662" y="6560370"/>
            <a:ext cx="3351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470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08">
          <p15:clr>
            <a:srgbClr val="000000"/>
          </p15:clr>
        </p15:guide>
        <p15:guide id="2" orient="horz" pos="570">
          <p15:clr>
            <a:srgbClr val="000000"/>
          </p15:clr>
        </p15:guide>
        <p15:guide id="3" orient="horz" pos="3912">
          <p15:clr>
            <a:srgbClr val="000000"/>
          </p15:clr>
        </p15:guide>
        <p15:guide id="4" pos="96">
          <p15:clr>
            <a:srgbClr val="00000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7AA97A3-C0E7-4D83-B8E9-2B604E020E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0" y="1620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526" imgH="526" progId="TCLayout.ActiveDocument.1">
                  <p:embed/>
                </p:oleObj>
              </mc:Choice>
              <mc:Fallback>
                <p:oleObj name="Diapositiva de think-cell" r:id="rId4" imgW="526" imgH="52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7AA97A3-C0E7-4D83-B8E9-2B604E020E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0" y="1620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D7EA385-3644-4906-9E5C-2B86AFAE0C8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8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C9D11-DC05-4B52-8459-44195AD8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" y="138524"/>
            <a:ext cx="11725491" cy="408237"/>
          </a:xfrm>
          <a:prstGeom prst="rect">
            <a:avLst/>
          </a:prstGeom>
        </p:spPr>
        <p:txBody>
          <a:bodyPr/>
          <a:lstStyle>
            <a:lvl1pPr>
              <a:defRPr sz="2879" b="1">
                <a:solidFill>
                  <a:schemeClr val="accent4"/>
                </a:solidFill>
                <a:latin typeface="Flexo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3 Marcador de contenido">
            <a:extLst>
              <a:ext uri="{FF2B5EF4-FFF2-40B4-BE49-F238E27FC236}">
                <a16:creationId xmlns:a16="http://schemas.microsoft.com/office/drawing/2014/main" id="{E1A50097-97E8-49E0-8EC2-5B50AF24D9B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9870" y="1075092"/>
            <a:ext cx="11537599" cy="5400000"/>
          </a:xfrm>
          <a:prstGeom prst="rect">
            <a:avLst/>
          </a:prstGeom>
        </p:spPr>
        <p:txBody>
          <a:bodyPr/>
          <a:lstStyle>
            <a:lvl1pPr>
              <a:defRPr sz="1531">
                <a:solidFill>
                  <a:schemeClr val="accent4"/>
                </a:solidFill>
                <a:latin typeface="Flexo" pitchFamily="50" charset="0"/>
              </a:defRPr>
            </a:lvl1pPr>
            <a:lvl2pPr>
              <a:defRPr sz="1360">
                <a:solidFill>
                  <a:schemeClr val="accent4"/>
                </a:solidFill>
                <a:latin typeface="Flexo" pitchFamily="50" charset="0"/>
              </a:defRPr>
            </a:lvl2pPr>
            <a:lvl3pPr>
              <a:defRPr sz="1190">
                <a:solidFill>
                  <a:schemeClr val="accent4"/>
                </a:solidFill>
                <a:latin typeface="Flexo" pitchFamily="50" charset="0"/>
              </a:defRPr>
            </a:lvl3pPr>
            <a:lvl4pPr>
              <a:defRPr sz="1021">
                <a:solidFill>
                  <a:schemeClr val="accent4"/>
                </a:solidFill>
                <a:latin typeface="Flexo" pitchFamily="50" charset="0"/>
              </a:defRPr>
            </a:lvl4pPr>
            <a:lvl5pPr>
              <a:defRPr sz="1021">
                <a:solidFill>
                  <a:schemeClr val="accent4"/>
                </a:solidFill>
                <a:latin typeface="Flexo" pitchFamily="50" charset="0"/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011390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35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 hidden="1">
            <a:extLst>
              <a:ext uri="{FF2B5EF4-FFF2-40B4-BE49-F238E27FC236}">
                <a16:creationId xmlns:a16="http://schemas.microsoft.com/office/drawing/2014/main" id="{91BB414A-2D73-42B9-92A2-EB6CE3419FC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96175669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216" imgH="216" progId="TCLayout.ActiveDocument.1">
                  <p:embed/>
                </p:oleObj>
              </mc:Choice>
              <mc:Fallback>
                <p:oleObj name="Diapositiva de think-cell" r:id="rId4" imgW="216" imgH="216" progId="TCLayout.ActiveDocument.1">
                  <p:embed/>
                  <p:pic>
                    <p:nvPicPr>
                      <p:cNvPr id="8" name="Objeto 7" hidden="1">
                        <a:extLst>
                          <a:ext uri="{FF2B5EF4-FFF2-40B4-BE49-F238E27FC236}">
                            <a16:creationId xmlns:a16="http://schemas.microsoft.com/office/drawing/2014/main" id="{91BB414A-2D73-42B9-92A2-EB6CE3419F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ángulo 6" hidden="1">
            <a:extLst>
              <a:ext uri="{FF2B5EF4-FFF2-40B4-BE49-F238E27FC236}">
                <a16:creationId xmlns:a16="http://schemas.microsoft.com/office/drawing/2014/main" id="{5B608401-8210-426F-82F8-233810194E9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s-ES" sz="2625" b="0" i="0" baseline="0">
              <a:latin typeface="Flexo" pitchFamily="50" charset="0"/>
              <a:ea typeface="+mj-ea"/>
              <a:cs typeface="+mj-cs"/>
              <a:sym typeface="Flexo" pitchFamily="50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CE2CAA8-499F-4221-A888-CAF8E92C8DC4}"/>
              </a:ext>
            </a:extLst>
          </p:cNvPr>
          <p:cNvSpPr/>
          <p:nvPr userDrawn="1"/>
        </p:nvSpPr>
        <p:spPr>
          <a:xfrm>
            <a:off x="0" y="1"/>
            <a:ext cx="12192000" cy="13255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40BA75-87CD-4EEF-B420-36E18EFD7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30" y="13441"/>
            <a:ext cx="10414278" cy="1325563"/>
          </a:xfrm>
        </p:spPr>
        <p:txBody>
          <a:bodyPr>
            <a:normAutofit/>
          </a:bodyPr>
          <a:lstStyle>
            <a:lvl1pPr>
              <a:defRPr sz="2625">
                <a:solidFill>
                  <a:schemeClr val="bg1"/>
                </a:solidFill>
                <a:latin typeface="Flexo" pitchFamily="50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E436D6-CEB8-4BDB-AD51-FEDFA6AF9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Flexo" pitchFamily="50" charset="0"/>
              </a:defRPr>
            </a:lvl1pPr>
            <a:lvl2pPr>
              <a:defRPr>
                <a:latin typeface="Flexo" pitchFamily="50" charset="0"/>
              </a:defRPr>
            </a:lvl2pPr>
            <a:lvl3pPr>
              <a:defRPr>
                <a:latin typeface="Flexo" pitchFamily="50" charset="0"/>
              </a:defRPr>
            </a:lvl3pPr>
            <a:lvl4pPr>
              <a:defRPr>
                <a:latin typeface="Flexo" pitchFamily="50" charset="0"/>
              </a:defRPr>
            </a:lvl4pPr>
            <a:lvl5pPr>
              <a:defRPr>
                <a:latin typeface="Flexo" pitchFamily="50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BC2ADE-A35B-4078-9A90-C4E3A16B8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C13F-526E-44ED-8CCE-1FE2BAD0B5A2}" type="datetimeFigureOut">
              <a:rPr lang="es-PE" smtClean="0"/>
              <a:t>23/06/2025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26DD9A-3BDE-4D01-9C28-7E502F7C6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B15885-C053-4C57-A7E5-7B1E5D74E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B0B90-8E0D-46D5-91CA-C1138F3D6B7F}" type="slidenum">
              <a:rPr lang="es-PE" smtClean="0"/>
              <a:t>‹Nº›</a:t>
            </a:fld>
            <a:endParaRPr lang="es-PE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01F67A7-FE2A-4B52-A94F-33EF824C33B4}"/>
              </a:ext>
            </a:extLst>
          </p:cNvPr>
          <p:cNvSpPr txBox="1"/>
          <p:nvPr userDrawn="1"/>
        </p:nvSpPr>
        <p:spPr>
          <a:xfrm>
            <a:off x="-1185178" y="1052989"/>
            <a:ext cx="1034084" cy="294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13" b="1">
                <a:solidFill>
                  <a:schemeClr val="bg1"/>
                </a:solidFill>
                <a:latin typeface="Flexo" pitchFamily="50" charset="0"/>
              </a:rPr>
              <a:t>Paleta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ACF40E6-2288-4227-9DBF-579816164EB4}"/>
              </a:ext>
            </a:extLst>
          </p:cNvPr>
          <p:cNvSpPr/>
          <p:nvPr userDrawn="1"/>
        </p:nvSpPr>
        <p:spPr>
          <a:xfrm>
            <a:off x="-1165412" y="2046743"/>
            <a:ext cx="945816" cy="636011"/>
          </a:xfrm>
          <a:prstGeom prst="rect">
            <a:avLst/>
          </a:prstGeom>
          <a:solidFill>
            <a:srgbClr val="00B2CE"/>
          </a:solidFill>
          <a:ln w="9525">
            <a:solidFill>
              <a:srgbClr val="00B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25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78796BE-6BD0-4387-BDAA-F5A4A0EED679}"/>
              </a:ext>
            </a:extLst>
          </p:cNvPr>
          <p:cNvSpPr/>
          <p:nvPr userDrawn="1"/>
        </p:nvSpPr>
        <p:spPr>
          <a:xfrm>
            <a:off x="-1165412" y="2683017"/>
            <a:ext cx="945816" cy="636011"/>
          </a:xfrm>
          <a:prstGeom prst="rect">
            <a:avLst/>
          </a:prstGeom>
          <a:solidFill>
            <a:srgbClr val="FF8000"/>
          </a:solidFill>
          <a:ln w="9525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25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3CBE68E-56E3-4445-8607-9E16685012D6}"/>
              </a:ext>
            </a:extLst>
          </p:cNvPr>
          <p:cNvSpPr/>
          <p:nvPr userDrawn="1"/>
        </p:nvSpPr>
        <p:spPr>
          <a:xfrm>
            <a:off x="-1165412" y="3319289"/>
            <a:ext cx="945816" cy="636011"/>
          </a:xfrm>
          <a:prstGeom prst="rect">
            <a:avLst/>
          </a:prstGeom>
          <a:solidFill>
            <a:srgbClr val="92D050"/>
          </a:solidFill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25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30D8708-FD51-4299-AA82-04F48430F56E}"/>
              </a:ext>
            </a:extLst>
          </p:cNvPr>
          <p:cNvSpPr/>
          <p:nvPr userDrawn="1"/>
        </p:nvSpPr>
        <p:spPr>
          <a:xfrm>
            <a:off x="-1165412" y="3955562"/>
            <a:ext cx="945816" cy="636011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25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0F0E84E-3E0F-4C45-955C-836D5DCFDB4C}"/>
              </a:ext>
            </a:extLst>
          </p:cNvPr>
          <p:cNvSpPr/>
          <p:nvPr userDrawn="1"/>
        </p:nvSpPr>
        <p:spPr>
          <a:xfrm>
            <a:off x="-1165412" y="4591836"/>
            <a:ext cx="945816" cy="636011"/>
          </a:xfrm>
          <a:prstGeom prst="rect">
            <a:avLst/>
          </a:prstGeom>
          <a:solidFill>
            <a:srgbClr val="E2007B"/>
          </a:solidFill>
          <a:ln w="9525">
            <a:solidFill>
              <a:srgbClr val="E20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25">
              <a:solidFill>
                <a:schemeClr val="bg2">
                  <a:lumMod val="1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5455426-6CC9-4B21-82A3-E276A2C10D31}"/>
              </a:ext>
            </a:extLst>
          </p:cNvPr>
          <p:cNvSpPr/>
          <p:nvPr userDrawn="1"/>
        </p:nvSpPr>
        <p:spPr>
          <a:xfrm>
            <a:off x="-1165412" y="5228109"/>
            <a:ext cx="945816" cy="636011"/>
          </a:xfrm>
          <a:prstGeom prst="rect">
            <a:avLst/>
          </a:prstGeom>
          <a:solidFill>
            <a:srgbClr val="7F7F7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25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19B0C62-3BCA-4EC3-A956-17A93727D4CA}"/>
              </a:ext>
            </a:extLst>
          </p:cNvPr>
          <p:cNvSpPr/>
          <p:nvPr userDrawn="1"/>
        </p:nvSpPr>
        <p:spPr>
          <a:xfrm>
            <a:off x="-1165413" y="1410436"/>
            <a:ext cx="945816" cy="636011"/>
          </a:xfrm>
          <a:prstGeom prst="rect">
            <a:avLst/>
          </a:prstGeom>
          <a:solidFill>
            <a:srgbClr val="002C71"/>
          </a:solidFill>
          <a:ln w="9525">
            <a:solidFill>
              <a:srgbClr val="012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18" tIns="42859" rIns="85718" bIns="4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125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EB0D6C6E-447E-4B43-ACE0-D690DA523CA2}"/>
              </a:ext>
            </a:extLst>
          </p:cNvPr>
          <p:cNvSpPr/>
          <p:nvPr userDrawn="1"/>
        </p:nvSpPr>
        <p:spPr bwMode="auto">
          <a:xfrm>
            <a:off x="-1162607" y="5864332"/>
            <a:ext cx="950702" cy="685800"/>
          </a:xfrm>
          <a:prstGeom prst="rect">
            <a:avLst/>
          </a:prstGeom>
          <a:solidFill>
            <a:srgbClr val="BFBFBF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718" tIns="85718" rIns="85718" bIns="85718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33359"/>
            <a:endParaRPr lang="en-US" sz="1125">
              <a:solidFill>
                <a:schemeClr val="bg2">
                  <a:lumMod val="10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11873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62" y="1624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2" y="1624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4555813-23C1-4056-A82C-ECA4EE09A11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060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7C797C-09E0-4702-B415-DC7ECB31012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65985" y="997227"/>
            <a:ext cx="6626016" cy="4876745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FB924BC-3D43-4053-B8E9-A99009983F09}"/>
              </a:ext>
            </a:extLst>
          </p:cNvPr>
          <p:cNvSpPr>
            <a:spLocks/>
          </p:cNvSpPr>
          <p:nvPr/>
        </p:nvSpPr>
        <p:spPr>
          <a:xfrm>
            <a:off x="1" y="2"/>
            <a:ext cx="7276872" cy="6858000"/>
          </a:xfrm>
          <a:custGeom>
            <a:avLst/>
            <a:gdLst>
              <a:gd name="connsiteX0" fmla="*/ 0 w 7131903"/>
              <a:gd name="connsiteY0" fmla="*/ 0 h 6721475"/>
              <a:gd name="connsiteX1" fmla="*/ 1888573 w 7131903"/>
              <a:gd name="connsiteY1" fmla="*/ 0 h 6721475"/>
              <a:gd name="connsiteX2" fmla="*/ 2866850 w 7131903"/>
              <a:gd name="connsiteY2" fmla="*/ 0 h 6721475"/>
              <a:gd name="connsiteX3" fmla="*/ 2870522 w 7131903"/>
              <a:gd name="connsiteY3" fmla="*/ 0 h 6721475"/>
              <a:gd name="connsiteX4" fmla="*/ 4755423 w 7131903"/>
              <a:gd name="connsiteY4" fmla="*/ 0 h 6721475"/>
              <a:gd name="connsiteX5" fmla="*/ 4759095 w 7131903"/>
              <a:gd name="connsiteY5" fmla="*/ 0 h 6721475"/>
              <a:gd name="connsiteX6" fmla="*/ 4759095 w 7131903"/>
              <a:gd name="connsiteY6" fmla="*/ 10386 h 6721475"/>
              <a:gd name="connsiteX7" fmla="*/ 7131903 w 7131903"/>
              <a:gd name="connsiteY7" fmla="*/ 6721475 h 6721475"/>
              <a:gd name="connsiteX8" fmla="*/ 5243330 w 7131903"/>
              <a:gd name="connsiteY8" fmla="*/ 6721475 h 6721475"/>
              <a:gd name="connsiteX9" fmla="*/ 1888573 w 7131903"/>
              <a:gd name="connsiteY9" fmla="*/ 6721475 h 6721475"/>
              <a:gd name="connsiteX10" fmla="*/ 0 w 7131903"/>
              <a:gd name="connsiteY10" fmla="*/ 6721475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1903" h="6721475">
                <a:moveTo>
                  <a:pt x="0" y="0"/>
                </a:moveTo>
                <a:lnTo>
                  <a:pt x="1888573" y="0"/>
                </a:lnTo>
                <a:lnTo>
                  <a:pt x="2866850" y="0"/>
                </a:lnTo>
                <a:lnTo>
                  <a:pt x="2870522" y="0"/>
                </a:lnTo>
                <a:lnTo>
                  <a:pt x="4755423" y="0"/>
                </a:lnTo>
                <a:lnTo>
                  <a:pt x="4759095" y="0"/>
                </a:lnTo>
                <a:lnTo>
                  <a:pt x="4759095" y="10386"/>
                </a:lnTo>
                <a:lnTo>
                  <a:pt x="7131903" y="6721475"/>
                </a:lnTo>
                <a:lnTo>
                  <a:pt x="5243330" y="6721475"/>
                </a:lnTo>
                <a:lnTo>
                  <a:pt x="1888573" y="6721475"/>
                </a:lnTo>
                <a:lnTo>
                  <a:pt x="0" y="672147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  <a:effectLst>
            <a:outerShdw blurRad="508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722">
              <a:solidFill>
                <a:schemeClr val="tx1"/>
              </a:solidFill>
            </a:endParaRPr>
          </a:p>
        </p:txBody>
      </p:sp>
      <p:sp>
        <p:nvSpPr>
          <p:cNvPr id="13359" name="Freeform 525">
            <a:extLst>
              <a:ext uri="{FF2B5EF4-FFF2-40B4-BE49-F238E27FC236}">
                <a16:creationId xmlns:a16="http://schemas.microsoft.com/office/drawing/2014/main" id="{31020CF6-0AFB-420D-850D-081635436983}"/>
              </a:ext>
            </a:extLst>
          </p:cNvPr>
          <p:cNvSpPr>
            <a:spLocks/>
          </p:cNvSpPr>
          <p:nvPr/>
        </p:nvSpPr>
        <p:spPr bwMode="auto">
          <a:xfrm>
            <a:off x="3846981" y="469228"/>
            <a:ext cx="656921" cy="402361"/>
          </a:xfrm>
          <a:custGeom>
            <a:avLst/>
            <a:gdLst>
              <a:gd name="T0" fmla="*/ 0 w 80"/>
              <a:gd name="T1" fmla="*/ 35 h 49"/>
              <a:gd name="T2" fmla="*/ 50 w 80"/>
              <a:gd name="T3" fmla="*/ 0 h 49"/>
              <a:gd name="T4" fmla="*/ 80 w 80"/>
              <a:gd name="T5" fmla="*/ 49 h 49"/>
              <a:gd name="T6" fmla="*/ 0 w 80"/>
              <a:gd name="T7" fmla="*/ 35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49">
                <a:moveTo>
                  <a:pt x="0" y="35"/>
                </a:moveTo>
                <a:lnTo>
                  <a:pt x="50" y="0"/>
                </a:lnTo>
                <a:lnTo>
                  <a:pt x="80" y="49"/>
                </a:lnTo>
                <a:lnTo>
                  <a:pt x="0" y="3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7456" tIns="43730" rIns="87456" bIns="43730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US" sz="1722"/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auto">
          <a:xfrm>
            <a:off x="11595907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hangingPunct="1">
              <a:defRPr/>
            </a:pPr>
            <a:endParaRPr lang="en-US" sz="1021" baseline="0" noProof="0">
              <a:solidFill>
                <a:srgbClr val="482A06"/>
              </a:solidFill>
              <a:latin typeface="+mn-lt"/>
            </a:endParaRP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gray">
          <a:xfrm>
            <a:off x="570404" y="4921473"/>
            <a:ext cx="4814938" cy="219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no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1339" baseline="0" noProof="0">
                <a:solidFill>
                  <a:schemeClr val="accent4"/>
                </a:solidFill>
                <a:latin typeface="+mn-lt"/>
              </a:rPr>
              <a:t>Document type | Date</a:t>
            </a:r>
          </a:p>
        </p:txBody>
      </p:sp>
      <p:sp>
        <p:nvSpPr>
          <p:cNvPr id="26" name="Disclaimer-English (United States)" hidden="1"/>
          <p:cNvSpPr>
            <a:spLocks noChangeArrowheads="1"/>
          </p:cNvSpPr>
          <p:nvPr/>
        </p:nvSpPr>
        <p:spPr bwMode="black">
          <a:xfrm>
            <a:off x="2837961" y="6381113"/>
            <a:ext cx="5224600" cy="36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1026452" eaLnBrk="0" hangingPunct="0"/>
            <a:r>
              <a:rPr lang="en-US" sz="765" baseline="0">
                <a:solidFill>
                  <a:schemeClr val="bg1"/>
                </a:solidFill>
                <a:latin typeface="+mn-lt"/>
              </a:rPr>
              <a:t>CONFIDENTIAL AND PROPRIETARY</a:t>
            </a:r>
          </a:p>
          <a:p>
            <a:pPr defTabSz="1026452" eaLnBrk="0" hangingPunct="0"/>
            <a:r>
              <a:rPr lang="en-US" sz="765" baseline="0">
                <a:solidFill>
                  <a:schemeClr val="bg1"/>
                </a:solidFill>
                <a:latin typeface="+mn-lt"/>
              </a:rPr>
              <a:t>Any use of this material without specific permission of McKinsey &amp; Company is strictly prohibited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E23C45C-F9C3-4F73-A5F3-97FF2E183225}"/>
              </a:ext>
            </a:extLst>
          </p:cNvPr>
          <p:cNvSpPr>
            <a:spLocks/>
          </p:cNvSpPr>
          <p:nvPr/>
        </p:nvSpPr>
        <p:spPr>
          <a:xfrm>
            <a:off x="3853925" y="3"/>
            <a:ext cx="3161516" cy="2136809"/>
          </a:xfrm>
          <a:custGeom>
            <a:avLst/>
            <a:gdLst>
              <a:gd name="connsiteX0" fmla="*/ 0 w 3098533"/>
              <a:gd name="connsiteY0" fmla="*/ 0 h 2094271"/>
              <a:gd name="connsiteX1" fmla="*/ 2358072 w 3098533"/>
              <a:gd name="connsiteY1" fmla="*/ 0 h 2094271"/>
              <a:gd name="connsiteX2" fmla="*/ 3098533 w 3098533"/>
              <a:gd name="connsiteY2" fmla="*/ 2094271 h 2094271"/>
              <a:gd name="connsiteX3" fmla="*/ 740461 w 3098533"/>
              <a:gd name="connsiteY3" fmla="*/ 2094271 h 2094271"/>
              <a:gd name="connsiteX4" fmla="*/ 0 w 3098533"/>
              <a:gd name="connsiteY4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33" h="2094271">
                <a:moveTo>
                  <a:pt x="0" y="0"/>
                </a:moveTo>
                <a:lnTo>
                  <a:pt x="2358072" y="0"/>
                </a:lnTo>
                <a:lnTo>
                  <a:pt x="3098533" y="2094271"/>
                </a:lnTo>
                <a:lnTo>
                  <a:pt x="740461" y="20942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722">
              <a:solidFill>
                <a:schemeClr val="tx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4A0DA11-94E0-4542-8DAA-020EDC8AC6C9}"/>
              </a:ext>
            </a:extLst>
          </p:cNvPr>
          <p:cNvSpPr>
            <a:spLocks/>
          </p:cNvSpPr>
          <p:nvPr/>
        </p:nvSpPr>
        <p:spPr>
          <a:xfrm>
            <a:off x="5810984" y="5521368"/>
            <a:ext cx="2874851" cy="1336633"/>
          </a:xfrm>
          <a:custGeom>
            <a:avLst/>
            <a:gdLst>
              <a:gd name="connsiteX0" fmla="*/ 0 w 2817579"/>
              <a:gd name="connsiteY0" fmla="*/ 0 h 1310024"/>
              <a:gd name="connsiteX1" fmla="*/ 2354400 w 2817579"/>
              <a:gd name="connsiteY1" fmla="*/ 0 h 1310024"/>
              <a:gd name="connsiteX2" fmla="*/ 2358072 w 2817579"/>
              <a:gd name="connsiteY2" fmla="*/ 0 h 1310024"/>
              <a:gd name="connsiteX3" fmla="*/ 2358072 w 2817579"/>
              <a:gd name="connsiteY3" fmla="*/ 10386 h 1310024"/>
              <a:gd name="connsiteX4" fmla="*/ 2817579 w 2817579"/>
              <a:gd name="connsiteY4" fmla="*/ 1310024 h 1310024"/>
              <a:gd name="connsiteX5" fmla="*/ 459508 w 2817579"/>
              <a:gd name="connsiteY5" fmla="*/ 1310024 h 1310024"/>
              <a:gd name="connsiteX6" fmla="*/ 0 w 2817579"/>
              <a:gd name="connsiteY6" fmla="*/ 10386 h 1310024"/>
              <a:gd name="connsiteX7" fmla="*/ 0 w 2817579"/>
              <a:gd name="connsiteY7" fmla="*/ 0 h 131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7579" h="1310024">
                <a:moveTo>
                  <a:pt x="0" y="0"/>
                </a:moveTo>
                <a:lnTo>
                  <a:pt x="2354400" y="0"/>
                </a:lnTo>
                <a:lnTo>
                  <a:pt x="2358072" y="0"/>
                </a:lnTo>
                <a:lnTo>
                  <a:pt x="2358072" y="10386"/>
                </a:lnTo>
                <a:lnTo>
                  <a:pt x="2817579" y="1310024"/>
                </a:lnTo>
                <a:lnTo>
                  <a:pt x="459508" y="1310024"/>
                </a:lnTo>
                <a:lnTo>
                  <a:pt x="0" y="103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  <a:effectLst>
            <a:outerShdw blurRad="50800" dist="38100" dir="189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722">
              <a:solidFill>
                <a:schemeClr val="tx1"/>
              </a:solidFill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F27055F-8EDB-41CE-BD05-A731838DC36C}"/>
              </a:ext>
            </a:extLst>
          </p:cNvPr>
          <p:cNvSpPr>
            <a:spLocks/>
          </p:cNvSpPr>
          <p:nvPr/>
        </p:nvSpPr>
        <p:spPr bwMode="auto">
          <a:xfrm>
            <a:off x="3853923" y="754088"/>
            <a:ext cx="4844201" cy="1182440"/>
          </a:xfrm>
          <a:custGeom>
            <a:avLst/>
            <a:gdLst>
              <a:gd name="connsiteX0" fmla="*/ 0 w 4747696"/>
              <a:gd name="connsiteY0" fmla="*/ 0 h 1158901"/>
              <a:gd name="connsiteX1" fmla="*/ 4337949 w 4747696"/>
              <a:gd name="connsiteY1" fmla="*/ 0 h 1158901"/>
              <a:gd name="connsiteX2" fmla="*/ 4747696 w 4747696"/>
              <a:gd name="connsiteY2" fmla="*/ 1158901 h 1158901"/>
              <a:gd name="connsiteX3" fmla="*/ 424788 w 4747696"/>
              <a:gd name="connsiteY3" fmla="*/ 1158901 h 1158901"/>
              <a:gd name="connsiteX4" fmla="*/ 385112 w 4747696"/>
              <a:gd name="connsiteY4" fmla="*/ 1089227 h 1158901"/>
              <a:gd name="connsiteX5" fmla="*/ 0 w 4747696"/>
              <a:gd name="connsiteY5" fmla="*/ 0 h 115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47696" h="1158901">
                <a:moveTo>
                  <a:pt x="0" y="0"/>
                </a:moveTo>
                <a:lnTo>
                  <a:pt x="4337949" y="0"/>
                </a:lnTo>
                <a:lnTo>
                  <a:pt x="4747696" y="1158901"/>
                </a:lnTo>
                <a:lnTo>
                  <a:pt x="424788" y="1158901"/>
                </a:lnTo>
                <a:lnTo>
                  <a:pt x="385112" y="10892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18900000" algn="bl" rotWithShape="0">
              <a:prstClr val="black">
                <a:alpha val="10000"/>
              </a:prstClr>
            </a:outerShdw>
          </a:effectLst>
        </p:spPr>
        <p:txBody>
          <a:bodyPr vert="horz" wrap="square" lIns="87456" tIns="43730" rIns="87456" bIns="43730" numCol="1" anchor="t" anchorCtr="0" compatLnSpc="1">
            <a:prstTxWarp prst="textNoShape">
              <a:avLst/>
            </a:prstTxWarp>
            <a:noAutofit/>
          </a:bodyPr>
          <a:lstStyle/>
          <a:p>
            <a:pPr eaLnBrk="1"/>
            <a:endParaRPr lang="en-US" sz="1722"/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 bwMode="gray">
          <a:xfrm>
            <a:off x="570404" y="3026696"/>
            <a:ext cx="4814938" cy="100489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060" b="1" baseline="0">
                <a:solidFill>
                  <a:schemeClr val="accent4"/>
                </a:solidFill>
                <a:latin typeface="Flexo" pitchFamily="50" charset="0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570404" y="4567885"/>
            <a:ext cx="4814938" cy="21982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339" cap="all" baseline="0">
                <a:solidFill>
                  <a:schemeClr val="accent4"/>
                </a:solidFill>
                <a:latin typeface="Flexo" pitchFamily="50" charset="0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415401B-39C2-45BB-9B9D-112E4BAA33D4}"/>
              </a:ext>
            </a:extLst>
          </p:cNvPr>
          <p:cNvGrpSpPr/>
          <p:nvPr/>
        </p:nvGrpSpPr>
        <p:grpSpPr>
          <a:xfrm>
            <a:off x="4754603" y="922325"/>
            <a:ext cx="3165816" cy="845966"/>
            <a:chOff x="4797041" y="952089"/>
            <a:chExt cx="2281238" cy="609599"/>
          </a:xfrm>
        </p:grpSpPr>
        <p:sp>
          <p:nvSpPr>
            <p:cNvPr id="13374" name="Freeform 538">
              <a:extLst>
                <a:ext uri="{FF2B5EF4-FFF2-40B4-BE49-F238E27FC236}">
                  <a16:creationId xmlns:a16="http://schemas.microsoft.com/office/drawing/2014/main" id="{EBEA72CD-B776-4F0A-96DD-69873D503A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3375" name="Freeform 539">
              <a:extLst>
                <a:ext uri="{FF2B5EF4-FFF2-40B4-BE49-F238E27FC236}">
                  <a16:creationId xmlns:a16="http://schemas.microsoft.com/office/drawing/2014/main" id="{750C83A6-0C8D-4BCB-A31A-274FE60EAA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64" name="Freeform 540">
              <a:extLst>
                <a:ext uri="{FF2B5EF4-FFF2-40B4-BE49-F238E27FC236}">
                  <a16:creationId xmlns:a16="http://schemas.microsoft.com/office/drawing/2014/main" id="{4BA4A9B0-26CF-4C3B-BE3B-6DF501E1F4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65" name="Freeform 541">
              <a:extLst>
                <a:ext uri="{FF2B5EF4-FFF2-40B4-BE49-F238E27FC236}">
                  <a16:creationId xmlns:a16="http://schemas.microsoft.com/office/drawing/2014/main" id="{6C936F90-3F08-43B1-984D-4729BA1BEB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66" name="Freeform 542">
              <a:extLst>
                <a:ext uri="{FF2B5EF4-FFF2-40B4-BE49-F238E27FC236}">
                  <a16:creationId xmlns:a16="http://schemas.microsoft.com/office/drawing/2014/main" id="{63F96CB0-F979-4623-8ACE-3D3A66A72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67" name="Freeform 543">
              <a:extLst>
                <a:ext uri="{FF2B5EF4-FFF2-40B4-BE49-F238E27FC236}">
                  <a16:creationId xmlns:a16="http://schemas.microsoft.com/office/drawing/2014/main" id="{848233D3-EBFF-4460-9906-1947AEB68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68" name="Freeform 544">
              <a:extLst>
                <a:ext uri="{FF2B5EF4-FFF2-40B4-BE49-F238E27FC236}">
                  <a16:creationId xmlns:a16="http://schemas.microsoft.com/office/drawing/2014/main" id="{E55A3751-15A3-4DCB-8259-180644F81E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562C820-CEB3-4AFD-B479-ED0141E3E705}"/>
              </a:ext>
            </a:extLst>
          </p:cNvPr>
          <p:cNvCxnSpPr>
            <a:cxnSpLocks/>
            <a:stCxn id="117" idx="0"/>
            <a:endCxn id="117" idx="3"/>
          </p:cNvCxnSpPr>
          <p:nvPr/>
        </p:nvCxnSpPr>
        <p:spPr>
          <a:xfrm>
            <a:off x="3853924" y="754088"/>
            <a:ext cx="433423" cy="118244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FAA0926-482B-4801-9155-BC0A4B20820A}"/>
              </a:ext>
            </a:extLst>
          </p:cNvPr>
          <p:cNvCxnSpPr>
            <a:cxnSpLocks/>
            <a:endCxn id="117" idx="3"/>
          </p:cNvCxnSpPr>
          <p:nvPr/>
        </p:nvCxnSpPr>
        <p:spPr>
          <a:xfrm flipH="1">
            <a:off x="4287347" y="1936526"/>
            <a:ext cx="441077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5537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17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A6660-F659-47AC-84DC-2FA8A3B0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5C4FE-0FC7-4951-9026-5D4A4E8B8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78266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62" y="1624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2" y="1624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4555813-23C1-4056-A82C-ECA4EE09A11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060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5C8C78C-7F33-4A6B-87A1-75A5656AD06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639398" y="1240193"/>
            <a:ext cx="6552605" cy="4368338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FB924BC-3D43-4053-B8E9-A99009983F09}"/>
              </a:ext>
            </a:extLst>
          </p:cNvPr>
          <p:cNvSpPr>
            <a:spLocks/>
          </p:cNvSpPr>
          <p:nvPr/>
        </p:nvSpPr>
        <p:spPr>
          <a:xfrm>
            <a:off x="1" y="2"/>
            <a:ext cx="7276872" cy="6858000"/>
          </a:xfrm>
          <a:custGeom>
            <a:avLst/>
            <a:gdLst>
              <a:gd name="connsiteX0" fmla="*/ 0 w 7131903"/>
              <a:gd name="connsiteY0" fmla="*/ 0 h 6721475"/>
              <a:gd name="connsiteX1" fmla="*/ 1888573 w 7131903"/>
              <a:gd name="connsiteY1" fmla="*/ 0 h 6721475"/>
              <a:gd name="connsiteX2" fmla="*/ 2866850 w 7131903"/>
              <a:gd name="connsiteY2" fmla="*/ 0 h 6721475"/>
              <a:gd name="connsiteX3" fmla="*/ 2870522 w 7131903"/>
              <a:gd name="connsiteY3" fmla="*/ 0 h 6721475"/>
              <a:gd name="connsiteX4" fmla="*/ 4755423 w 7131903"/>
              <a:gd name="connsiteY4" fmla="*/ 0 h 6721475"/>
              <a:gd name="connsiteX5" fmla="*/ 4759095 w 7131903"/>
              <a:gd name="connsiteY5" fmla="*/ 0 h 6721475"/>
              <a:gd name="connsiteX6" fmla="*/ 4759095 w 7131903"/>
              <a:gd name="connsiteY6" fmla="*/ 10386 h 6721475"/>
              <a:gd name="connsiteX7" fmla="*/ 7131903 w 7131903"/>
              <a:gd name="connsiteY7" fmla="*/ 6721475 h 6721475"/>
              <a:gd name="connsiteX8" fmla="*/ 5243330 w 7131903"/>
              <a:gd name="connsiteY8" fmla="*/ 6721475 h 6721475"/>
              <a:gd name="connsiteX9" fmla="*/ 1888573 w 7131903"/>
              <a:gd name="connsiteY9" fmla="*/ 6721475 h 6721475"/>
              <a:gd name="connsiteX10" fmla="*/ 0 w 7131903"/>
              <a:gd name="connsiteY10" fmla="*/ 6721475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1903" h="6721475">
                <a:moveTo>
                  <a:pt x="0" y="0"/>
                </a:moveTo>
                <a:lnTo>
                  <a:pt x="1888573" y="0"/>
                </a:lnTo>
                <a:lnTo>
                  <a:pt x="2866850" y="0"/>
                </a:lnTo>
                <a:lnTo>
                  <a:pt x="2870522" y="0"/>
                </a:lnTo>
                <a:lnTo>
                  <a:pt x="4755423" y="0"/>
                </a:lnTo>
                <a:lnTo>
                  <a:pt x="4759095" y="0"/>
                </a:lnTo>
                <a:lnTo>
                  <a:pt x="4759095" y="10386"/>
                </a:lnTo>
                <a:lnTo>
                  <a:pt x="7131903" y="6721475"/>
                </a:lnTo>
                <a:lnTo>
                  <a:pt x="5243330" y="6721475"/>
                </a:lnTo>
                <a:lnTo>
                  <a:pt x="1888573" y="6721475"/>
                </a:lnTo>
                <a:lnTo>
                  <a:pt x="0" y="6721475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  <a:effectLst>
            <a:outerShdw blurRad="508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722">
              <a:solidFill>
                <a:schemeClr val="tx1"/>
              </a:solidFill>
            </a:endParaRPr>
          </a:p>
        </p:txBody>
      </p:sp>
      <p:sp>
        <p:nvSpPr>
          <p:cNvPr id="13359" name="Freeform 525">
            <a:extLst>
              <a:ext uri="{FF2B5EF4-FFF2-40B4-BE49-F238E27FC236}">
                <a16:creationId xmlns:a16="http://schemas.microsoft.com/office/drawing/2014/main" id="{31020CF6-0AFB-420D-850D-081635436983}"/>
              </a:ext>
            </a:extLst>
          </p:cNvPr>
          <p:cNvSpPr>
            <a:spLocks/>
          </p:cNvSpPr>
          <p:nvPr/>
        </p:nvSpPr>
        <p:spPr bwMode="auto">
          <a:xfrm>
            <a:off x="3846981" y="469228"/>
            <a:ext cx="656921" cy="402361"/>
          </a:xfrm>
          <a:custGeom>
            <a:avLst/>
            <a:gdLst>
              <a:gd name="T0" fmla="*/ 0 w 80"/>
              <a:gd name="T1" fmla="*/ 35 h 49"/>
              <a:gd name="T2" fmla="*/ 50 w 80"/>
              <a:gd name="T3" fmla="*/ 0 h 49"/>
              <a:gd name="T4" fmla="*/ 80 w 80"/>
              <a:gd name="T5" fmla="*/ 49 h 49"/>
              <a:gd name="T6" fmla="*/ 0 w 80"/>
              <a:gd name="T7" fmla="*/ 35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49">
                <a:moveTo>
                  <a:pt x="0" y="35"/>
                </a:moveTo>
                <a:lnTo>
                  <a:pt x="50" y="0"/>
                </a:lnTo>
                <a:lnTo>
                  <a:pt x="80" y="49"/>
                </a:lnTo>
                <a:lnTo>
                  <a:pt x="0" y="3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7456" tIns="43730" rIns="87456" bIns="43730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US" sz="1722"/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auto">
          <a:xfrm>
            <a:off x="11595907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hangingPunct="1">
              <a:defRPr/>
            </a:pPr>
            <a:endParaRPr lang="en-US" sz="1021" baseline="0" noProof="0">
              <a:solidFill>
                <a:srgbClr val="482A06"/>
              </a:solidFill>
              <a:latin typeface="+mn-lt"/>
            </a:endParaRPr>
          </a:p>
        </p:txBody>
      </p:sp>
      <p:sp>
        <p:nvSpPr>
          <p:cNvPr id="26" name="Disclaimer-English (United States)" hidden="1"/>
          <p:cNvSpPr>
            <a:spLocks noChangeArrowheads="1"/>
          </p:cNvSpPr>
          <p:nvPr/>
        </p:nvSpPr>
        <p:spPr bwMode="black">
          <a:xfrm>
            <a:off x="2837961" y="6381113"/>
            <a:ext cx="5224600" cy="36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1026452" eaLnBrk="0" hangingPunct="0"/>
            <a:r>
              <a:rPr lang="en-US" sz="765" baseline="0">
                <a:solidFill>
                  <a:schemeClr val="bg1"/>
                </a:solidFill>
                <a:latin typeface="+mn-lt"/>
              </a:rPr>
              <a:t>CONFIDENTIAL AND PROPRIETARY</a:t>
            </a:r>
          </a:p>
          <a:p>
            <a:pPr defTabSz="1026452" eaLnBrk="0" hangingPunct="0"/>
            <a:r>
              <a:rPr lang="en-US" sz="765" baseline="0">
                <a:solidFill>
                  <a:schemeClr val="bg1"/>
                </a:solidFill>
                <a:latin typeface="+mn-lt"/>
              </a:rPr>
              <a:t>Any use of this material without specific permission of McKinsey &amp; Company is strictly prohibited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E23C45C-F9C3-4F73-A5F3-97FF2E183225}"/>
              </a:ext>
            </a:extLst>
          </p:cNvPr>
          <p:cNvSpPr>
            <a:spLocks/>
          </p:cNvSpPr>
          <p:nvPr/>
        </p:nvSpPr>
        <p:spPr>
          <a:xfrm>
            <a:off x="3853925" y="3"/>
            <a:ext cx="3161516" cy="2136809"/>
          </a:xfrm>
          <a:custGeom>
            <a:avLst/>
            <a:gdLst>
              <a:gd name="connsiteX0" fmla="*/ 0 w 3098533"/>
              <a:gd name="connsiteY0" fmla="*/ 0 h 2094271"/>
              <a:gd name="connsiteX1" fmla="*/ 2358072 w 3098533"/>
              <a:gd name="connsiteY1" fmla="*/ 0 h 2094271"/>
              <a:gd name="connsiteX2" fmla="*/ 3098533 w 3098533"/>
              <a:gd name="connsiteY2" fmla="*/ 2094271 h 2094271"/>
              <a:gd name="connsiteX3" fmla="*/ 740461 w 3098533"/>
              <a:gd name="connsiteY3" fmla="*/ 2094271 h 2094271"/>
              <a:gd name="connsiteX4" fmla="*/ 0 w 3098533"/>
              <a:gd name="connsiteY4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33" h="2094271">
                <a:moveTo>
                  <a:pt x="0" y="0"/>
                </a:moveTo>
                <a:lnTo>
                  <a:pt x="2358072" y="0"/>
                </a:lnTo>
                <a:lnTo>
                  <a:pt x="3098533" y="2094271"/>
                </a:lnTo>
                <a:lnTo>
                  <a:pt x="740461" y="20942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722">
              <a:solidFill>
                <a:schemeClr val="tx1"/>
              </a:solidFill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 bwMode="gray">
          <a:xfrm>
            <a:off x="570404" y="3026696"/>
            <a:ext cx="4814938" cy="100489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060" b="1" baseline="0">
                <a:solidFill>
                  <a:schemeClr val="bg1"/>
                </a:solidFill>
                <a:latin typeface="Flexo" pitchFamily="50" charset="0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570404" y="4567885"/>
            <a:ext cx="4814938" cy="21982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339" cap="all" baseline="0">
                <a:solidFill>
                  <a:schemeClr val="bg1"/>
                </a:solidFill>
                <a:latin typeface="Flexo" pitchFamily="50" charset="0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F27055F-8EDB-41CE-BD05-A731838DC36C}"/>
              </a:ext>
            </a:extLst>
          </p:cNvPr>
          <p:cNvSpPr>
            <a:spLocks/>
          </p:cNvSpPr>
          <p:nvPr/>
        </p:nvSpPr>
        <p:spPr bwMode="auto">
          <a:xfrm>
            <a:off x="3853923" y="754088"/>
            <a:ext cx="4844201" cy="1182440"/>
          </a:xfrm>
          <a:custGeom>
            <a:avLst/>
            <a:gdLst>
              <a:gd name="connsiteX0" fmla="*/ 0 w 4747696"/>
              <a:gd name="connsiteY0" fmla="*/ 0 h 1158901"/>
              <a:gd name="connsiteX1" fmla="*/ 4337949 w 4747696"/>
              <a:gd name="connsiteY1" fmla="*/ 0 h 1158901"/>
              <a:gd name="connsiteX2" fmla="*/ 4747696 w 4747696"/>
              <a:gd name="connsiteY2" fmla="*/ 1158901 h 1158901"/>
              <a:gd name="connsiteX3" fmla="*/ 424788 w 4747696"/>
              <a:gd name="connsiteY3" fmla="*/ 1158901 h 1158901"/>
              <a:gd name="connsiteX4" fmla="*/ 385112 w 4747696"/>
              <a:gd name="connsiteY4" fmla="*/ 1089227 h 1158901"/>
              <a:gd name="connsiteX5" fmla="*/ 0 w 4747696"/>
              <a:gd name="connsiteY5" fmla="*/ 0 h 115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47696" h="1158901">
                <a:moveTo>
                  <a:pt x="0" y="0"/>
                </a:moveTo>
                <a:lnTo>
                  <a:pt x="4337949" y="0"/>
                </a:lnTo>
                <a:lnTo>
                  <a:pt x="4747696" y="1158901"/>
                </a:lnTo>
                <a:lnTo>
                  <a:pt x="424788" y="1158901"/>
                </a:lnTo>
                <a:lnTo>
                  <a:pt x="385112" y="10892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18900000" algn="bl" rotWithShape="0">
              <a:prstClr val="black">
                <a:alpha val="10000"/>
              </a:prstClr>
            </a:outerShdw>
          </a:effectLst>
        </p:spPr>
        <p:txBody>
          <a:bodyPr vert="horz" wrap="square" lIns="87456" tIns="43730" rIns="87456" bIns="43730" numCol="1" anchor="t" anchorCtr="0" compatLnSpc="1">
            <a:prstTxWarp prst="textNoShape">
              <a:avLst/>
            </a:prstTxWarp>
            <a:noAutofit/>
          </a:bodyPr>
          <a:lstStyle/>
          <a:p>
            <a:pPr eaLnBrk="1"/>
            <a:endParaRPr lang="en-US" sz="1722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415401B-39C2-45BB-9B9D-112E4BAA33D4}"/>
              </a:ext>
            </a:extLst>
          </p:cNvPr>
          <p:cNvGrpSpPr/>
          <p:nvPr/>
        </p:nvGrpSpPr>
        <p:grpSpPr>
          <a:xfrm>
            <a:off x="4754603" y="922325"/>
            <a:ext cx="3165816" cy="845966"/>
            <a:chOff x="4797041" y="952089"/>
            <a:chExt cx="2281238" cy="609599"/>
          </a:xfrm>
        </p:grpSpPr>
        <p:sp>
          <p:nvSpPr>
            <p:cNvPr id="13374" name="Freeform 538">
              <a:extLst>
                <a:ext uri="{FF2B5EF4-FFF2-40B4-BE49-F238E27FC236}">
                  <a16:creationId xmlns:a16="http://schemas.microsoft.com/office/drawing/2014/main" id="{EBEA72CD-B776-4F0A-96DD-69873D503A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3375" name="Freeform 539">
              <a:extLst>
                <a:ext uri="{FF2B5EF4-FFF2-40B4-BE49-F238E27FC236}">
                  <a16:creationId xmlns:a16="http://schemas.microsoft.com/office/drawing/2014/main" id="{750C83A6-0C8D-4BCB-A31A-274FE60EAA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64" name="Freeform 540">
              <a:extLst>
                <a:ext uri="{FF2B5EF4-FFF2-40B4-BE49-F238E27FC236}">
                  <a16:creationId xmlns:a16="http://schemas.microsoft.com/office/drawing/2014/main" id="{4BA4A9B0-26CF-4C3B-BE3B-6DF501E1F4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65" name="Freeform 541">
              <a:extLst>
                <a:ext uri="{FF2B5EF4-FFF2-40B4-BE49-F238E27FC236}">
                  <a16:creationId xmlns:a16="http://schemas.microsoft.com/office/drawing/2014/main" id="{6C936F90-3F08-43B1-984D-4729BA1BEB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66" name="Freeform 542">
              <a:extLst>
                <a:ext uri="{FF2B5EF4-FFF2-40B4-BE49-F238E27FC236}">
                  <a16:creationId xmlns:a16="http://schemas.microsoft.com/office/drawing/2014/main" id="{63F96CB0-F979-4623-8ACE-3D3A66A72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67" name="Freeform 543">
              <a:extLst>
                <a:ext uri="{FF2B5EF4-FFF2-40B4-BE49-F238E27FC236}">
                  <a16:creationId xmlns:a16="http://schemas.microsoft.com/office/drawing/2014/main" id="{848233D3-EBFF-4460-9906-1947AEB68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68" name="Freeform 544">
              <a:extLst>
                <a:ext uri="{FF2B5EF4-FFF2-40B4-BE49-F238E27FC236}">
                  <a16:creationId xmlns:a16="http://schemas.microsoft.com/office/drawing/2014/main" id="{E55A3751-15A3-4DCB-8259-180644F81E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</p:grpSp>
      <p:pic>
        <p:nvPicPr>
          <p:cNvPr id="145" name="Picture 144">
            <a:extLst>
              <a:ext uri="{FF2B5EF4-FFF2-40B4-BE49-F238E27FC236}">
                <a16:creationId xmlns:a16="http://schemas.microsoft.com/office/drawing/2014/main" id="{1C1D061B-23AF-46A0-9322-57E283404A76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27846" y="0"/>
            <a:ext cx="2349744" cy="575048"/>
          </a:xfrm>
          <a:custGeom>
            <a:avLst/>
            <a:gdLst>
              <a:gd name="connsiteX0" fmla="*/ 0 w 2302933"/>
              <a:gd name="connsiteY0" fmla="*/ 0 h 563600"/>
              <a:gd name="connsiteX1" fmla="*/ 2103664 w 2302933"/>
              <a:gd name="connsiteY1" fmla="*/ 0 h 563600"/>
              <a:gd name="connsiteX2" fmla="*/ 2302933 w 2302933"/>
              <a:gd name="connsiteY2" fmla="*/ 563600 h 563600"/>
              <a:gd name="connsiteX3" fmla="*/ 199269 w 2302933"/>
              <a:gd name="connsiteY3" fmla="*/ 563600 h 563600"/>
              <a:gd name="connsiteX4" fmla="*/ 0 w 2302933"/>
              <a:gd name="connsiteY4" fmla="*/ 0 h 5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2933" h="563600">
                <a:moveTo>
                  <a:pt x="0" y="0"/>
                </a:moveTo>
                <a:lnTo>
                  <a:pt x="2103664" y="0"/>
                </a:lnTo>
                <a:lnTo>
                  <a:pt x="2302933" y="563600"/>
                </a:lnTo>
                <a:lnTo>
                  <a:pt x="199269" y="56360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56276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162" y="1624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2" y="1624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4555813-23C1-4056-A82C-ECA4EE09A11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060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7954" name="Picture 546" descr="https://www.bcp.com.bo/Content/images/Otros/imagen001.jpg">
            <a:extLst>
              <a:ext uri="{FF2B5EF4-FFF2-40B4-BE49-F238E27FC236}">
                <a16:creationId xmlns:a16="http://schemas.microsoft.com/office/drawing/2014/main" id="{3EA97854-121E-4682-AC9F-6396B1582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9560" y="984027"/>
            <a:ext cx="7782440" cy="488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FB924BC-3D43-4053-B8E9-A99009983F09}"/>
              </a:ext>
            </a:extLst>
          </p:cNvPr>
          <p:cNvSpPr>
            <a:spLocks/>
          </p:cNvSpPr>
          <p:nvPr/>
        </p:nvSpPr>
        <p:spPr>
          <a:xfrm>
            <a:off x="1" y="2"/>
            <a:ext cx="7276872" cy="6858000"/>
          </a:xfrm>
          <a:custGeom>
            <a:avLst/>
            <a:gdLst>
              <a:gd name="connsiteX0" fmla="*/ 0 w 7131903"/>
              <a:gd name="connsiteY0" fmla="*/ 0 h 6721475"/>
              <a:gd name="connsiteX1" fmla="*/ 1888573 w 7131903"/>
              <a:gd name="connsiteY1" fmla="*/ 0 h 6721475"/>
              <a:gd name="connsiteX2" fmla="*/ 2866850 w 7131903"/>
              <a:gd name="connsiteY2" fmla="*/ 0 h 6721475"/>
              <a:gd name="connsiteX3" fmla="*/ 2870522 w 7131903"/>
              <a:gd name="connsiteY3" fmla="*/ 0 h 6721475"/>
              <a:gd name="connsiteX4" fmla="*/ 4755423 w 7131903"/>
              <a:gd name="connsiteY4" fmla="*/ 0 h 6721475"/>
              <a:gd name="connsiteX5" fmla="*/ 4759095 w 7131903"/>
              <a:gd name="connsiteY5" fmla="*/ 0 h 6721475"/>
              <a:gd name="connsiteX6" fmla="*/ 4759095 w 7131903"/>
              <a:gd name="connsiteY6" fmla="*/ 10386 h 6721475"/>
              <a:gd name="connsiteX7" fmla="*/ 7131903 w 7131903"/>
              <a:gd name="connsiteY7" fmla="*/ 6721475 h 6721475"/>
              <a:gd name="connsiteX8" fmla="*/ 5243330 w 7131903"/>
              <a:gd name="connsiteY8" fmla="*/ 6721475 h 6721475"/>
              <a:gd name="connsiteX9" fmla="*/ 1888573 w 7131903"/>
              <a:gd name="connsiteY9" fmla="*/ 6721475 h 6721475"/>
              <a:gd name="connsiteX10" fmla="*/ 0 w 7131903"/>
              <a:gd name="connsiteY10" fmla="*/ 6721475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1903" h="6721475">
                <a:moveTo>
                  <a:pt x="0" y="0"/>
                </a:moveTo>
                <a:lnTo>
                  <a:pt x="1888573" y="0"/>
                </a:lnTo>
                <a:lnTo>
                  <a:pt x="2866850" y="0"/>
                </a:lnTo>
                <a:lnTo>
                  <a:pt x="2870522" y="0"/>
                </a:lnTo>
                <a:lnTo>
                  <a:pt x="4755423" y="0"/>
                </a:lnTo>
                <a:lnTo>
                  <a:pt x="4759095" y="0"/>
                </a:lnTo>
                <a:lnTo>
                  <a:pt x="4759095" y="10386"/>
                </a:lnTo>
                <a:lnTo>
                  <a:pt x="7131903" y="6721475"/>
                </a:lnTo>
                <a:lnTo>
                  <a:pt x="5243330" y="6721475"/>
                </a:lnTo>
                <a:lnTo>
                  <a:pt x="1888573" y="6721475"/>
                </a:lnTo>
                <a:lnTo>
                  <a:pt x="0" y="6721475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  <a:effectLst>
            <a:outerShdw blurRad="508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722">
              <a:solidFill>
                <a:schemeClr val="tx1"/>
              </a:solidFill>
            </a:endParaRPr>
          </a:p>
        </p:txBody>
      </p:sp>
      <p:sp>
        <p:nvSpPr>
          <p:cNvPr id="13359" name="Freeform 525">
            <a:extLst>
              <a:ext uri="{FF2B5EF4-FFF2-40B4-BE49-F238E27FC236}">
                <a16:creationId xmlns:a16="http://schemas.microsoft.com/office/drawing/2014/main" id="{31020CF6-0AFB-420D-850D-081635436983}"/>
              </a:ext>
            </a:extLst>
          </p:cNvPr>
          <p:cNvSpPr>
            <a:spLocks/>
          </p:cNvSpPr>
          <p:nvPr/>
        </p:nvSpPr>
        <p:spPr bwMode="auto">
          <a:xfrm>
            <a:off x="3846981" y="469228"/>
            <a:ext cx="656921" cy="402361"/>
          </a:xfrm>
          <a:custGeom>
            <a:avLst/>
            <a:gdLst>
              <a:gd name="T0" fmla="*/ 0 w 80"/>
              <a:gd name="T1" fmla="*/ 35 h 49"/>
              <a:gd name="T2" fmla="*/ 50 w 80"/>
              <a:gd name="T3" fmla="*/ 0 h 49"/>
              <a:gd name="T4" fmla="*/ 80 w 80"/>
              <a:gd name="T5" fmla="*/ 49 h 49"/>
              <a:gd name="T6" fmla="*/ 0 w 80"/>
              <a:gd name="T7" fmla="*/ 35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49">
                <a:moveTo>
                  <a:pt x="0" y="35"/>
                </a:moveTo>
                <a:lnTo>
                  <a:pt x="50" y="0"/>
                </a:lnTo>
                <a:lnTo>
                  <a:pt x="80" y="49"/>
                </a:lnTo>
                <a:lnTo>
                  <a:pt x="0" y="3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87456" tIns="43730" rIns="87456" bIns="43730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US" sz="1722"/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auto">
          <a:xfrm>
            <a:off x="11595907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hangingPunct="1">
              <a:defRPr/>
            </a:pPr>
            <a:endParaRPr lang="en-US" sz="1021" baseline="0" noProof="0">
              <a:solidFill>
                <a:srgbClr val="482A06"/>
              </a:solidFill>
              <a:latin typeface="+mn-lt"/>
            </a:endParaRP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gray">
          <a:xfrm>
            <a:off x="570404" y="4921473"/>
            <a:ext cx="4814938" cy="219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no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1339" baseline="0" noProof="0">
                <a:solidFill>
                  <a:schemeClr val="bg1"/>
                </a:solidFill>
                <a:latin typeface="+mn-lt"/>
              </a:rPr>
              <a:t>Document type | Date</a:t>
            </a:r>
          </a:p>
        </p:txBody>
      </p:sp>
      <p:sp>
        <p:nvSpPr>
          <p:cNvPr id="26" name="Disclaimer-English (United States)" hidden="1"/>
          <p:cNvSpPr>
            <a:spLocks noChangeArrowheads="1"/>
          </p:cNvSpPr>
          <p:nvPr/>
        </p:nvSpPr>
        <p:spPr bwMode="black">
          <a:xfrm>
            <a:off x="2837961" y="6381113"/>
            <a:ext cx="5224600" cy="36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1026452" eaLnBrk="0" hangingPunct="0"/>
            <a:r>
              <a:rPr lang="en-US" sz="765" baseline="0">
                <a:solidFill>
                  <a:schemeClr val="bg1"/>
                </a:solidFill>
                <a:latin typeface="+mn-lt"/>
              </a:rPr>
              <a:t>CONFIDENTIAL AND PROPRIETARY</a:t>
            </a:r>
          </a:p>
          <a:p>
            <a:pPr defTabSz="1026452" eaLnBrk="0" hangingPunct="0"/>
            <a:r>
              <a:rPr lang="en-US" sz="765" baseline="0">
                <a:solidFill>
                  <a:schemeClr val="bg1"/>
                </a:solidFill>
                <a:latin typeface="+mn-lt"/>
              </a:rPr>
              <a:t>Any use of this material without specific permission of McKinsey &amp; Company is strictly prohibited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E23C45C-F9C3-4F73-A5F3-97FF2E183225}"/>
              </a:ext>
            </a:extLst>
          </p:cNvPr>
          <p:cNvSpPr>
            <a:spLocks/>
          </p:cNvSpPr>
          <p:nvPr/>
        </p:nvSpPr>
        <p:spPr>
          <a:xfrm>
            <a:off x="3853925" y="3"/>
            <a:ext cx="3161516" cy="2136809"/>
          </a:xfrm>
          <a:custGeom>
            <a:avLst/>
            <a:gdLst>
              <a:gd name="connsiteX0" fmla="*/ 0 w 3098533"/>
              <a:gd name="connsiteY0" fmla="*/ 0 h 2094271"/>
              <a:gd name="connsiteX1" fmla="*/ 2358072 w 3098533"/>
              <a:gd name="connsiteY1" fmla="*/ 0 h 2094271"/>
              <a:gd name="connsiteX2" fmla="*/ 3098533 w 3098533"/>
              <a:gd name="connsiteY2" fmla="*/ 2094271 h 2094271"/>
              <a:gd name="connsiteX3" fmla="*/ 740461 w 3098533"/>
              <a:gd name="connsiteY3" fmla="*/ 2094271 h 2094271"/>
              <a:gd name="connsiteX4" fmla="*/ 0 w 3098533"/>
              <a:gd name="connsiteY4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33" h="2094271">
                <a:moveTo>
                  <a:pt x="0" y="0"/>
                </a:moveTo>
                <a:lnTo>
                  <a:pt x="2358072" y="0"/>
                </a:lnTo>
                <a:lnTo>
                  <a:pt x="3098533" y="2094271"/>
                </a:lnTo>
                <a:lnTo>
                  <a:pt x="740461" y="20942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722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68F6781-56A0-43F1-A5CE-A7A1FA08FECD}"/>
              </a:ext>
            </a:extLst>
          </p:cNvPr>
          <p:cNvSpPr>
            <a:spLocks/>
          </p:cNvSpPr>
          <p:nvPr/>
        </p:nvSpPr>
        <p:spPr>
          <a:xfrm>
            <a:off x="5549498" y="4721192"/>
            <a:ext cx="3157771" cy="2136809"/>
          </a:xfrm>
          <a:custGeom>
            <a:avLst/>
            <a:gdLst>
              <a:gd name="connsiteX0" fmla="*/ 0 w 3094862"/>
              <a:gd name="connsiteY0" fmla="*/ 0 h 2094271"/>
              <a:gd name="connsiteX1" fmla="*/ 2354400 w 3094862"/>
              <a:gd name="connsiteY1" fmla="*/ 0 h 2094271"/>
              <a:gd name="connsiteX2" fmla="*/ 2358072 w 3094862"/>
              <a:gd name="connsiteY2" fmla="*/ 0 h 2094271"/>
              <a:gd name="connsiteX3" fmla="*/ 2358072 w 3094862"/>
              <a:gd name="connsiteY3" fmla="*/ 10386 h 2094271"/>
              <a:gd name="connsiteX4" fmla="*/ 3094862 w 3094862"/>
              <a:gd name="connsiteY4" fmla="*/ 2094271 h 2094271"/>
              <a:gd name="connsiteX5" fmla="*/ 736790 w 3094862"/>
              <a:gd name="connsiteY5" fmla="*/ 2094271 h 2094271"/>
              <a:gd name="connsiteX6" fmla="*/ 0 w 3094862"/>
              <a:gd name="connsiteY6" fmla="*/ 10386 h 2094271"/>
              <a:gd name="connsiteX7" fmla="*/ 0 w 3094862"/>
              <a:gd name="connsiteY7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4862" h="2094271">
                <a:moveTo>
                  <a:pt x="0" y="0"/>
                </a:moveTo>
                <a:lnTo>
                  <a:pt x="2354400" y="0"/>
                </a:lnTo>
                <a:lnTo>
                  <a:pt x="2358072" y="0"/>
                </a:lnTo>
                <a:lnTo>
                  <a:pt x="2358072" y="10386"/>
                </a:lnTo>
                <a:lnTo>
                  <a:pt x="3094862" y="2094271"/>
                </a:lnTo>
                <a:lnTo>
                  <a:pt x="736790" y="2094271"/>
                </a:lnTo>
                <a:lnTo>
                  <a:pt x="0" y="103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  <a:effectLst>
            <a:outerShdw blurRad="50800" dist="38100" dir="189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722">
              <a:solidFill>
                <a:schemeClr val="tx1"/>
              </a:solidFill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F27055F-8EDB-41CE-BD05-A731838DC36C}"/>
              </a:ext>
            </a:extLst>
          </p:cNvPr>
          <p:cNvSpPr>
            <a:spLocks/>
          </p:cNvSpPr>
          <p:nvPr/>
        </p:nvSpPr>
        <p:spPr bwMode="auto">
          <a:xfrm>
            <a:off x="3853923" y="754088"/>
            <a:ext cx="4844201" cy="1182440"/>
          </a:xfrm>
          <a:custGeom>
            <a:avLst/>
            <a:gdLst>
              <a:gd name="connsiteX0" fmla="*/ 0 w 4747696"/>
              <a:gd name="connsiteY0" fmla="*/ 0 h 1158901"/>
              <a:gd name="connsiteX1" fmla="*/ 4337949 w 4747696"/>
              <a:gd name="connsiteY1" fmla="*/ 0 h 1158901"/>
              <a:gd name="connsiteX2" fmla="*/ 4747696 w 4747696"/>
              <a:gd name="connsiteY2" fmla="*/ 1158901 h 1158901"/>
              <a:gd name="connsiteX3" fmla="*/ 424788 w 4747696"/>
              <a:gd name="connsiteY3" fmla="*/ 1158901 h 1158901"/>
              <a:gd name="connsiteX4" fmla="*/ 385112 w 4747696"/>
              <a:gd name="connsiteY4" fmla="*/ 1089227 h 1158901"/>
              <a:gd name="connsiteX5" fmla="*/ 0 w 4747696"/>
              <a:gd name="connsiteY5" fmla="*/ 0 h 115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47696" h="1158901">
                <a:moveTo>
                  <a:pt x="0" y="0"/>
                </a:moveTo>
                <a:lnTo>
                  <a:pt x="4337949" y="0"/>
                </a:lnTo>
                <a:lnTo>
                  <a:pt x="4747696" y="1158901"/>
                </a:lnTo>
                <a:lnTo>
                  <a:pt x="424788" y="1158901"/>
                </a:lnTo>
                <a:lnTo>
                  <a:pt x="385112" y="10892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18900000" algn="bl" rotWithShape="0">
              <a:prstClr val="black">
                <a:alpha val="10000"/>
              </a:prstClr>
            </a:outerShdw>
          </a:effectLst>
        </p:spPr>
        <p:txBody>
          <a:bodyPr vert="horz" wrap="square" lIns="87456" tIns="43730" rIns="87456" bIns="43730" numCol="1" anchor="t" anchorCtr="0" compatLnSpc="1">
            <a:prstTxWarp prst="textNoShape">
              <a:avLst/>
            </a:prstTxWarp>
            <a:noAutofit/>
          </a:bodyPr>
          <a:lstStyle/>
          <a:p>
            <a:pPr eaLnBrk="1"/>
            <a:endParaRPr lang="en-US" sz="1722"/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 bwMode="gray">
          <a:xfrm>
            <a:off x="570404" y="3026696"/>
            <a:ext cx="4814938" cy="100489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060" b="1" baseline="0">
                <a:solidFill>
                  <a:schemeClr val="bg1"/>
                </a:solidFill>
                <a:latin typeface="Flexo" pitchFamily="50" charset="0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570404" y="4567885"/>
            <a:ext cx="4814938" cy="21982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339" cap="all" baseline="0">
                <a:solidFill>
                  <a:schemeClr val="bg1"/>
                </a:solidFill>
                <a:latin typeface="Flexo" pitchFamily="50" charset="0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415401B-39C2-45BB-9B9D-112E4BAA33D4}"/>
              </a:ext>
            </a:extLst>
          </p:cNvPr>
          <p:cNvGrpSpPr/>
          <p:nvPr/>
        </p:nvGrpSpPr>
        <p:grpSpPr>
          <a:xfrm>
            <a:off x="4754603" y="922325"/>
            <a:ext cx="3165816" cy="845966"/>
            <a:chOff x="4797041" y="952089"/>
            <a:chExt cx="2281238" cy="609599"/>
          </a:xfrm>
        </p:grpSpPr>
        <p:sp>
          <p:nvSpPr>
            <p:cNvPr id="13374" name="Freeform 538">
              <a:extLst>
                <a:ext uri="{FF2B5EF4-FFF2-40B4-BE49-F238E27FC236}">
                  <a16:creationId xmlns:a16="http://schemas.microsoft.com/office/drawing/2014/main" id="{EBEA72CD-B776-4F0A-96DD-69873D503A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3375" name="Freeform 539">
              <a:extLst>
                <a:ext uri="{FF2B5EF4-FFF2-40B4-BE49-F238E27FC236}">
                  <a16:creationId xmlns:a16="http://schemas.microsoft.com/office/drawing/2014/main" id="{750C83A6-0C8D-4BCB-A31A-274FE60EAA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64" name="Freeform 540">
              <a:extLst>
                <a:ext uri="{FF2B5EF4-FFF2-40B4-BE49-F238E27FC236}">
                  <a16:creationId xmlns:a16="http://schemas.microsoft.com/office/drawing/2014/main" id="{4BA4A9B0-26CF-4C3B-BE3B-6DF501E1F4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65" name="Freeform 541">
              <a:extLst>
                <a:ext uri="{FF2B5EF4-FFF2-40B4-BE49-F238E27FC236}">
                  <a16:creationId xmlns:a16="http://schemas.microsoft.com/office/drawing/2014/main" id="{6C936F90-3F08-43B1-984D-4729BA1BEB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66" name="Freeform 542">
              <a:extLst>
                <a:ext uri="{FF2B5EF4-FFF2-40B4-BE49-F238E27FC236}">
                  <a16:creationId xmlns:a16="http://schemas.microsoft.com/office/drawing/2014/main" id="{63F96CB0-F979-4623-8ACE-3D3A66A72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67" name="Freeform 543">
              <a:extLst>
                <a:ext uri="{FF2B5EF4-FFF2-40B4-BE49-F238E27FC236}">
                  <a16:creationId xmlns:a16="http://schemas.microsoft.com/office/drawing/2014/main" id="{848233D3-EBFF-4460-9906-1947AEB68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68" name="Freeform 544">
              <a:extLst>
                <a:ext uri="{FF2B5EF4-FFF2-40B4-BE49-F238E27FC236}">
                  <a16:creationId xmlns:a16="http://schemas.microsoft.com/office/drawing/2014/main" id="{E55A3751-15A3-4DCB-8259-180644F81E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</p:grpSp>
    </p:spTree>
    <p:extLst>
      <p:ext uri="{BB962C8B-B14F-4D97-AF65-F5344CB8AC3E}">
        <p14:creationId xmlns:p14="http://schemas.microsoft.com/office/powerpoint/2010/main" val="24609785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2D0DCE-CDCF-4279-9C42-4592E8D9FA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3" y="1623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86" imgH="386" progId="TCLayout.ActiveDocument.1">
                  <p:embed/>
                </p:oleObj>
              </mc:Choice>
              <mc:Fallback>
                <p:oleObj name="Diapositiva de think-cell" r:id="rId4" imgW="386" imgH="3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2D0DCE-CDCF-4279-9C42-4592E8D9F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3" y="1623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986FA45-D44D-41E8-A2D3-E0501CF784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8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4" y="51837"/>
            <a:ext cx="1231563" cy="8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141852" eaLnBrk="1"/>
            <a:endParaRPr lang="en-US" sz="574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11F63E0-C3ED-4626-A183-910710DDBB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4387" r="28987" b="1"/>
          <a:stretch/>
        </p:blipFill>
        <p:spPr>
          <a:xfrm>
            <a:off x="5798982" y="2776"/>
            <a:ext cx="6399329" cy="6859406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55B3B4F-571A-4996-B9F5-C7B90D1D3C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1422" r="2266" b="1"/>
          <a:stretch/>
        </p:blipFill>
        <p:spPr>
          <a:xfrm>
            <a:off x="-121396" y="3242"/>
            <a:ext cx="9751997" cy="6857983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3" name="Freeform: Shape 9">
            <a:extLst>
              <a:ext uri="{FF2B5EF4-FFF2-40B4-BE49-F238E27FC236}">
                <a16:creationId xmlns:a16="http://schemas.microsoft.com/office/drawing/2014/main" id="{871990D3-4140-430A-8870-910C1CBEB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596129"/>
            <a:ext cx="6176619" cy="2978655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ysClr val="windowText" lastClr="000000">
              <a:lumMod val="85000"/>
              <a:lumOff val="15000"/>
              <a:alpha val="88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8227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2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itle">
            <a:extLst>
              <a:ext uri="{FF2B5EF4-FFF2-40B4-BE49-F238E27FC236}">
                <a16:creationId xmlns:a16="http://schemas.microsoft.com/office/drawing/2014/main" id="{1E49D242-2AEB-4720-8E5A-FCF227CE55D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 bwMode="gray">
          <a:xfrm>
            <a:off x="300338" y="2140616"/>
            <a:ext cx="4814938" cy="100489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060" b="1" baseline="0">
                <a:solidFill>
                  <a:schemeClr val="bg1"/>
                </a:solidFill>
                <a:latin typeface="Flexo" pitchFamily="50" charset="0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</a:p>
        </p:txBody>
      </p:sp>
      <p:sp>
        <p:nvSpPr>
          <p:cNvPr id="36" name="Subtitle">
            <a:extLst>
              <a:ext uri="{FF2B5EF4-FFF2-40B4-BE49-F238E27FC236}">
                <a16:creationId xmlns:a16="http://schemas.microsoft.com/office/drawing/2014/main" id="{916AC5E0-7715-4E37-B482-17D2D5E9804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300338" y="3681805"/>
            <a:ext cx="4814938" cy="21982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339" cap="all" baseline="0">
                <a:solidFill>
                  <a:schemeClr val="bg1"/>
                </a:solidFill>
                <a:latin typeface="Flexo" pitchFamily="50" charset="0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</a:p>
        </p:txBody>
      </p:sp>
      <p:sp>
        <p:nvSpPr>
          <p:cNvPr id="19" name="Freeform: Shape 32">
            <a:extLst>
              <a:ext uri="{FF2B5EF4-FFF2-40B4-BE49-F238E27FC236}">
                <a16:creationId xmlns:a16="http://schemas.microsoft.com/office/drawing/2014/main" id="{8AF02F00-1CF1-48B5-A06B-B6C76384C90C}"/>
              </a:ext>
            </a:extLst>
          </p:cNvPr>
          <p:cNvSpPr>
            <a:spLocks/>
          </p:cNvSpPr>
          <p:nvPr userDrawn="1"/>
        </p:nvSpPr>
        <p:spPr>
          <a:xfrm>
            <a:off x="3904675" y="4213"/>
            <a:ext cx="3058632" cy="1437428"/>
          </a:xfrm>
          <a:custGeom>
            <a:avLst/>
            <a:gdLst>
              <a:gd name="connsiteX0" fmla="*/ 0 w 3098533"/>
              <a:gd name="connsiteY0" fmla="*/ 0 h 2094271"/>
              <a:gd name="connsiteX1" fmla="*/ 2358072 w 3098533"/>
              <a:gd name="connsiteY1" fmla="*/ 0 h 2094271"/>
              <a:gd name="connsiteX2" fmla="*/ 3098533 w 3098533"/>
              <a:gd name="connsiteY2" fmla="*/ 2094271 h 2094271"/>
              <a:gd name="connsiteX3" fmla="*/ 740461 w 3098533"/>
              <a:gd name="connsiteY3" fmla="*/ 2094271 h 2094271"/>
              <a:gd name="connsiteX4" fmla="*/ 0 w 3098533"/>
              <a:gd name="connsiteY4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33" h="2094271">
                <a:moveTo>
                  <a:pt x="0" y="0"/>
                </a:moveTo>
                <a:lnTo>
                  <a:pt x="2358072" y="0"/>
                </a:lnTo>
                <a:lnTo>
                  <a:pt x="3098533" y="2094271"/>
                </a:lnTo>
                <a:lnTo>
                  <a:pt x="740461" y="20942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 algn="ctr"/>
            <a:endParaRPr lang="en-US" sz="1722">
              <a:solidFill>
                <a:schemeClr val="tx1"/>
              </a:solidFill>
            </a:endParaRPr>
          </a:p>
        </p:txBody>
      </p:sp>
      <p:sp>
        <p:nvSpPr>
          <p:cNvPr id="10" name="Freeform: Shape 116">
            <a:extLst>
              <a:ext uri="{FF2B5EF4-FFF2-40B4-BE49-F238E27FC236}">
                <a16:creationId xmlns:a16="http://schemas.microsoft.com/office/drawing/2014/main" id="{DBD45118-AD42-421A-8BFE-C9B603FC0AEA}"/>
              </a:ext>
            </a:extLst>
          </p:cNvPr>
          <p:cNvSpPr>
            <a:spLocks/>
          </p:cNvSpPr>
          <p:nvPr userDrawn="1"/>
        </p:nvSpPr>
        <p:spPr bwMode="auto">
          <a:xfrm>
            <a:off x="3883370" y="761797"/>
            <a:ext cx="4844201" cy="1182440"/>
          </a:xfrm>
          <a:custGeom>
            <a:avLst/>
            <a:gdLst>
              <a:gd name="connsiteX0" fmla="*/ 0 w 4747696"/>
              <a:gd name="connsiteY0" fmla="*/ 0 h 1158901"/>
              <a:gd name="connsiteX1" fmla="*/ 4337949 w 4747696"/>
              <a:gd name="connsiteY1" fmla="*/ 0 h 1158901"/>
              <a:gd name="connsiteX2" fmla="*/ 4747696 w 4747696"/>
              <a:gd name="connsiteY2" fmla="*/ 1158901 h 1158901"/>
              <a:gd name="connsiteX3" fmla="*/ 424788 w 4747696"/>
              <a:gd name="connsiteY3" fmla="*/ 1158901 h 1158901"/>
              <a:gd name="connsiteX4" fmla="*/ 385112 w 4747696"/>
              <a:gd name="connsiteY4" fmla="*/ 1089227 h 1158901"/>
              <a:gd name="connsiteX5" fmla="*/ 0 w 4747696"/>
              <a:gd name="connsiteY5" fmla="*/ 0 h 115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47696" h="1158901">
                <a:moveTo>
                  <a:pt x="0" y="0"/>
                </a:moveTo>
                <a:lnTo>
                  <a:pt x="4337949" y="0"/>
                </a:lnTo>
                <a:lnTo>
                  <a:pt x="4747696" y="1158901"/>
                </a:lnTo>
                <a:lnTo>
                  <a:pt x="424788" y="1158901"/>
                </a:lnTo>
                <a:lnTo>
                  <a:pt x="385112" y="10892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  <a:effectLst>
            <a:outerShdw blurRad="50800" dist="76200" dir="18900000" algn="bl" rotWithShape="0">
              <a:prstClr val="black">
                <a:alpha val="10000"/>
              </a:prstClr>
            </a:outerShdw>
          </a:effectLst>
        </p:spPr>
        <p:txBody>
          <a:bodyPr vert="horz" wrap="square" lIns="87456" tIns="43730" rIns="87456" bIns="43730" numCol="1" anchor="t" anchorCtr="0" compatLnSpc="1">
            <a:prstTxWarp prst="textNoShape">
              <a:avLst/>
            </a:prstTxWarp>
            <a:noAutofit/>
          </a:bodyPr>
          <a:lstStyle/>
          <a:p>
            <a:pPr eaLnBrk="1"/>
            <a:endParaRPr lang="en-US" sz="1722"/>
          </a:p>
        </p:txBody>
      </p:sp>
      <p:grpSp>
        <p:nvGrpSpPr>
          <p:cNvPr id="11" name="Group 68">
            <a:extLst>
              <a:ext uri="{FF2B5EF4-FFF2-40B4-BE49-F238E27FC236}">
                <a16:creationId xmlns:a16="http://schemas.microsoft.com/office/drawing/2014/main" id="{9C66B2A6-FDA8-49B6-AAD6-C64FD0BC438E}"/>
              </a:ext>
            </a:extLst>
          </p:cNvPr>
          <p:cNvGrpSpPr/>
          <p:nvPr userDrawn="1"/>
        </p:nvGrpSpPr>
        <p:grpSpPr>
          <a:xfrm>
            <a:off x="4754603" y="922325"/>
            <a:ext cx="3165816" cy="845966"/>
            <a:chOff x="4797041" y="952089"/>
            <a:chExt cx="2281238" cy="609599"/>
          </a:xfrm>
        </p:grpSpPr>
        <p:sp>
          <p:nvSpPr>
            <p:cNvPr id="12" name="Freeform 538">
              <a:extLst>
                <a:ext uri="{FF2B5EF4-FFF2-40B4-BE49-F238E27FC236}">
                  <a16:creationId xmlns:a16="http://schemas.microsoft.com/office/drawing/2014/main" id="{EA5BA95F-981E-4B27-98F3-9ABDF7321C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3" name="Freeform 539">
              <a:extLst>
                <a:ext uri="{FF2B5EF4-FFF2-40B4-BE49-F238E27FC236}">
                  <a16:creationId xmlns:a16="http://schemas.microsoft.com/office/drawing/2014/main" id="{B922CC32-C03D-4D8A-9EB4-D1639D693E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4" name="Freeform 540">
              <a:extLst>
                <a:ext uri="{FF2B5EF4-FFF2-40B4-BE49-F238E27FC236}">
                  <a16:creationId xmlns:a16="http://schemas.microsoft.com/office/drawing/2014/main" id="{1DB37E64-E7A5-468A-8649-4435FBB623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5" name="Freeform 541">
              <a:extLst>
                <a:ext uri="{FF2B5EF4-FFF2-40B4-BE49-F238E27FC236}">
                  <a16:creationId xmlns:a16="http://schemas.microsoft.com/office/drawing/2014/main" id="{431D0D1A-BFA1-492D-A025-B569E427BF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6" name="Freeform 542">
              <a:extLst>
                <a:ext uri="{FF2B5EF4-FFF2-40B4-BE49-F238E27FC236}">
                  <a16:creationId xmlns:a16="http://schemas.microsoft.com/office/drawing/2014/main" id="{85F567BB-A4A9-490D-B128-07EE682C58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7" name="Freeform 543">
              <a:extLst>
                <a:ext uri="{FF2B5EF4-FFF2-40B4-BE49-F238E27FC236}">
                  <a16:creationId xmlns:a16="http://schemas.microsoft.com/office/drawing/2014/main" id="{A6894467-A009-480D-A91F-F6E392010E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8" name="Freeform 544">
              <a:extLst>
                <a:ext uri="{FF2B5EF4-FFF2-40B4-BE49-F238E27FC236}">
                  <a16:creationId xmlns:a16="http://schemas.microsoft.com/office/drawing/2014/main" id="{63435447-86B4-4B18-A0AB-AE2C4D3923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</p:grpSp>
    </p:spTree>
    <p:extLst>
      <p:ext uri="{BB962C8B-B14F-4D97-AF65-F5344CB8AC3E}">
        <p14:creationId xmlns:p14="http://schemas.microsoft.com/office/powerpoint/2010/main" val="1370750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08">
          <p15:clr>
            <a:srgbClr val="000000"/>
          </p15:clr>
        </p15:guide>
        <p15:guide id="2" orient="horz" pos="570">
          <p15:clr>
            <a:srgbClr val="000000"/>
          </p15:clr>
        </p15:guide>
        <p15:guide id="3" orient="horz" pos="3912">
          <p15:clr>
            <a:srgbClr val="000000"/>
          </p15:clr>
        </p15:guide>
        <p15:guide id="4" pos="96">
          <p15:clr>
            <a:srgbClr val="00000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2D0DCE-CDCF-4279-9C42-4592E8D9FA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3" y="1623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86" imgH="386" progId="TCLayout.ActiveDocument.1">
                  <p:embed/>
                </p:oleObj>
              </mc:Choice>
              <mc:Fallback>
                <p:oleObj name="Diapositiva de think-cell" r:id="rId4" imgW="386" imgH="3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2D0DCE-CDCF-4279-9C42-4592E8D9F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3" y="1623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986FA45-D44D-41E8-A2D3-E0501CF784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8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4" y="51837"/>
            <a:ext cx="1231563" cy="8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141852" eaLnBrk="1"/>
            <a:endParaRPr lang="en-US" sz="574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11F63E0-C3ED-4626-A183-910710DDBB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4387" r="28987" b="1"/>
          <a:stretch/>
        </p:blipFill>
        <p:spPr>
          <a:xfrm>
            <a:off x="5798982" y="3241"/>
            <a:ext cx="6399329" cy="6850952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55B3B4F-571A-4996-B9F5-C7B90D1D3C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1422" r="2266" b="1"/>
          <a:stretch/>
        </p:blipFill>
        <p:spPr>
          <a:xfrm>
            <a:off x="-121396" y="3242"/>
            <a:ext cx="9751997" cy="6857983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889386A1-D0CF-4ABA-8886-2A20679101B9}"/>
              </a:ext>
            </a:extLst>
          </p:cNvPr>
          <p:cNvSpPr/>
          <p:nvPr userDrawn="1"/>
        </p:nvSpPr>
        <p:spPr>
          <a:xfrm>
            <a:off x="-127706" y="-7031"/>
            <a:ext cx="12319706" cy="6861224"/>
          </a:xfrm>
          <a:prstGeom prst="rect">
            <a:avLst/>
          </a:prstGeom>
          <a:solidFill>
            <a:schemeClr val="accent4">
              <a:alpha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20" err="1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2D51FA6-3D17-4430-9B07-932470E9DC37}"/>
              </a:ext>
            </a:extLst>
          </p:cNvPr>
          <p:cNvSpPr/>
          <p:nvPr userDrawn="1"/>
        </p:nvSpPr>
        <p:spPr>
          <a:xfrm>
            <a:off x="-127706" y="-14062"/>
            <a:ext cx="12326017" cy="518292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20" err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2. Slide Title">
            <a:extLst>
              <a:ext uri="{FF2B5EF4-FFF2-40B4-BE49-F238E27FC236}">
                <a16:creationId xmlns:a16="http://schemas.microsoft.com/office/drawing/2014/main" id="{9124AAF2-4F6C-44A6-B4D9-B51DB7E9383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3997" y="40965"/>
            <a:ext cx="12022643" cy="408237"/>
          </a:xfrm>
          <a:prstGeom prst="rect">
            <a:avLst/>
          </a:prstGeom>
        </p:spPr>
        <p:txBody>
          <a:bodyPr/>
          <a:lstStyle>
            <a:lvl1pPr>
              <a:defRPr sz="2519" b="1">
                <a:solidFill>
                  <a:schemeClr val="accent4"/>
                </a:solidFill>
                <a:latin typeface="Flexo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0" name="Group 71">
            <a:extLst>
              <a:ext uri="{FF2B5EF4-FFF2-40B4-BE49-F238E27FC236}">
                <a16:creationId xmlns:a16="http://schemas.microsoft.com/office/drawing/2014/main" id="{9D3D401E-693F-41D4-B427-8D2F91245DA5}"/>
              </a:ext>
            </a:extLst>
          </p:cNvPr>
          <p:cNvGrpSpPr/>
          <p:nvPr userDrawn="1"/>
        </p:nvGrpSpPr>
        <p:grpSpPr>
          <a:xfrm>
            <a:off x="11434731" y="104568"/>
            <a:ext cx="618531" cy="165283"/>
            <a:chOff x="4797041" y="952089"/>
            <a:chExt cx="2281238" cy="609599"/>
          </a:xfrm>
        </p:grpSpPr>
        <p:sp>
          <p:nvSpPr>
            <p:cNvPr id="11" name="Freeform 538">
              <a:extLst>
                <a:ext uri="{FF2B5EF4-FFF2-40B4-BE49-F238E27FC236}">
                  <a16:creationId xmlns:a16="http://schemas.microsoft.com/office/drawing/2014/main" id="{0EBAFDA4-C897-4F0D-BA83-81B8676BA5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2" name="Freeform 539">
              <a:extLst>
                <a:ext uri="{FF2B5EF4-FFF2-40B4-BE49-F238E27FC236}">
                  <a16:creationId xmlns:a16="http://schemas.microsoft.com/office/drawing/2014/main" id="{C07ECFF7-820C-434D-BE74-C98B725484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3" name="Freeform 540">
              <a:extLst>
                <a:ext uri="{FF2B5EF4-FFF2-40B4-BE49-F238E27FC236}">
                  <a16:creationId xmlns:a16="http://schemas.microsoft.com/office/drawing/2014/main" id="{F5EE7E7A-4686-4FC9-B758-0CFA57760D7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4" name="Freeform 541">
              <a:extLst>
                <a:ext uri="{FF2B5EF4-FFF2-40B4-BE49-F238E27FC236}">
                  <a16:creationId xmlns:a16="http://schemas.microsoft.com/office/drawing/2014/main" id="{A3D21C22-9F03-46FA-892E-8474DDADA9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5" name="Freeform 542">
              <a:extLst>
                <a:ext uri="{FF2B5EF4-FFF2-40B4-BE49-F238E27FC236}">
                  <a16:creationId xmlns:a16="http://schemas.microsoft.com/office/drawing/2014/main" id="{3EA79938-F397-4831-A828-E66353E682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6" name="Freeform 543">
              <a:extLst>
                <a:ext uri="{FF2B5EF4-FFF2-40B4-BE49-F238E27FC236}">
                  <a16:creationId xmlns:a16="http://schemas.microsoft.com/office/drawing/2014/main" id="{04C634E3-238D-4491-BACC-981FAD6CFA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7" name="Freeform 544">
              <a:extLst>
                <a:ext uri="{FF2B5EF4-FFF2-40B4-BE49-F238E27FC236}">
                  <a16:creationId xmlns:a16="http://schemas.microsoft.com/office/drawing/2014/main" id="{35659E5E-AB6B-414B-8657-05FF5CEB67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</p:grpSp>
    </p:spTree>
    <p:extLst>
      <p:ext uri="{BB962C8B-B14F-4D97-AF65-F5344CB8AC3E}">
        <p14:creationId xmlns:p14="http://schemas.microsoft.com/office/powerpoint/2010/main" val="2023359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08">
          <p15:clr>
            <a:srgbClr val="000000"/>
          </p15:clr>
        </p15:guide>
        <p15:guide id="2" orient="horz" pos="570">
          <p15:clr>
            <a:srgbClr val="000000"/>
          </p15:clr>
        </p15:guide>
        <p15:guide id="3" orient="horz" pos="3912">
          <p15:clr>
            <a:srgbClr val="000000"/>
          </p15:clr>
        </p15:guide>
        <p15:guide id="4" pos="96">
          <p15:clr>
            <a:srgbClr val="00000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2D0DCE-CDCF-4279-9C42-4592E8D9FA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3" y="1623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86" imgH="386" progId="TCLayout.ActiveDocument.1">
                  <p:embed/>
                </p:oleObj>
              </mc:Choice>
              <mc:Fallback>
                <p:oleObj name="Diapositiva de think-cell" r:id="rId4" imgW="386" imgH="3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2D0DCE-CDCF-4279-9C42-4592E8D9F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3" y="1623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986FA45-D44D-41E8-A2D3-E0501CF784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8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4" y="51837"/>
            <a:ext cx="1231563" cy="8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141852" eaLnBrk="1"/>
            <a:endParaRPr lang="en-US" sz="574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11F63E0-C3ED-4626-A183-910710DDBB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14387" r="28987" b="1"/>
          <a:stretch/>
        </p:blipFill>
        <p:spPr>
          <a:xfrm>
            <a:off x="5798982" y="3241"/>
            <a:ext cx="6399329" cy="6850952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55B3B4F-571A-4996-B9F5-C7B90D1D3C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1422" r="2266" b="1"/>
          <a:stretch/>
        </p:blipFill>
        <p:spPr>
          <a:xfrm>
            <a:off x="-121396" y="3242"/>
            <a:ext cx="9751997" cy="6857983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889386A1-D0CF-4ABA-8886-2A20679101B9}"/>
              </a:ext>
            </a:extLst>
          </p:cNvPr>
          <p:cNvSpPr/>
          <p:nvPr userDrawn="1"/>
        </p:nvSpPr>
        <p:spPr>
          <a:xfrm>
            <a:off x="-127706" y="-7031"/>
            <a:ext cx="12319706" cy="6861224"/>
          </a:xfrm>
          <a:prstGeom prst="rect">
            <a:avLst/>
          </a:prstGeom>
          <a:solidFill>
            <a:schemeClr val="accent4">
              <a:alpha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2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3026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08">
          <p15:clr>
            <a:srgbClr val="000000"/>
          </p15:clr>
        </p15:guide>
        <p15:guide id="2" orient="horz" pos="570">
          <p15:clr>
            <a:srgbClr val="000000"/>
          </p15:clr>
        </p15:guide>
        <p15:guide id="3" orient="horz" pos="3912">
          <p15:clr>
            <a:srgbClr val="000000"/>
          </p15:clr>
        </p15:guide>
        <p15:guide id="4" pos="96">
          <p15:clr>
            <a:srgbClr val="00000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45FF4EE-C08D-4120-B5AA-B1375348D1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0" y="1620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0" imgH="371" progId="TCLayout.ActiveDocument.1">
                  <p:embed/>
                </p:oleObj>
              </mc:Choice>
              <mc:Fallback>
                <p:oleObj name="Diapositiva de think-cell" r:id="rId4" imgW="370" imgH="37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45FF4EE-C08D-4120-B5AA-B1375348D1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0" y="1620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48D8B1-87AA-4129-BBCF-ABCA62036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8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gray">
          <a:xfrm>
            <a:off x="161979" y="101900"/>
            <a:ext cx="11860664" cy="408237"/>
          </a:xfrm>
          <a:prstGeom prst="rect">
            <a:avLst/>
          </a:prstGeom>
        </p:spPr>
        <p:txBody>
          <a:bodyPr/>
          <a:lstStyle>
            <a:lvl1pPr>
              <a:defRPr sz="2519" b="1">
                <a:solidFill>
                  <a:schemeClr val="accent4"/>
                </a:solidFill>
                <a:latin typeface="Flexo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4" y="51837"/>
            <a:ext cx="1231563" cy="8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141852" eaLnBrk="1"/>
            <a:endParaRPr lang="en-US" sz="574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72821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688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71">
            <a:extLst>
              <a:ext uri="{FF2B5EF4-FFF2-40B4-BE49-F238E27FC236}">
                <a16:creationId xmlns:a16="http://schemas.microsoft.com/office/drawing/2014/main" id="{592B7228-18A9-4CDA-BD17-1637EFDE0308}"/>
              </a:ext>
            </a:extLst>
          </p:cNvPr>
          <p:cNvGrpSpPr/>
          <p:nvPr userDrawn="1"/>
        </p:nvGrpSpPr>
        <p:grpSpPr>
          <a:xfrm>
            <a:off x="11434731" y="104568"/>
            <a:ext cx="618531" cy="165283"/>
            <a:chOff x="4797041" y="952089"/>
            <a:chExt cx="2281238" cy="609599"/>
          </a:xfrm>
        </p:grpSpPr>
        <p:sp>
          <p:nvSpPr>
            <p:cNvPr id="88" name="Freeform 538">
              <a:extLst>
                <a:ext uri="{FF2B5EF4-FFF2-40B4-BE49-F238E27FC236}">
                  <a16:creationId xmlns:a16="http://schemas.microsoft.com/office/drawing/2014/main" id="{78CF8D1D-94C3-492D-8688-FAF9AB6B76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89" name="Freeform 539">
              <a:extLst>
                <a:ext uri="{FF2B5EF4-FFF2-40B4-BE49-F238E27FC236}">
                  <a16:creationId xmlns:a16="http://schemas.microsoft.com/office/drawing/2014/main" id="{65AFFAEB-041F-4E3E-94CF-3741B86188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90" name="Freeform 540">
              <a:extLst>
                <a:ext uri="{FF2B5EF4-FFF2-40B4-BE49-F238E27FC236}">
                  <a16:creationId xmlns:a16="http://schemas.microsoft.com/office/drawing/2014/main" id="{3A7B83BC-4FC3-4B5A-B384-31016B5CCF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91" name="Freeform 541">
              <a:extLst>
                <a:ext uri="{FF2B5EF4-FFF2-40B4-BE49-F238E27FC236}">
                  <a16:creationId xmlns:a16="http://schemas.microsoft.com/office/drawing/2014/main" id="{16D6E3CD-6508-4880-BD94-30341E267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92" name="Freeform 542">
              <a:extLst>
                <a:ext uri="{FF2B5EF4-FFF2-40B4-BE49-F238E27FC236}">
                  <a16:creationId xmlns:a16="http://schemas.microsoft.com/office/drawing/2014/main" id="{546102F7-9BE7-4CDD-820F-99D51CCCA7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93" name="Freeform 543">
              <a:extLst>
                <a:ext uri="{FF2B5EF4-FFF2-40B4-BE49-F238E27FC236}">
                  <a16:creationId xmlns:a16="http://schemas.microsoft.com/office/drawing/2014/main" id="{4F3CF309-1B7D-4BCD-A4A5-867B9FD208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94" name="Freeform 544">
              <a:extLst>
                <a:ext uri="{FF2B5EF4-FFF2-40B4-BE49-F238E27FC236}">
                  <a16:creationId xmlns:a16="http://schemas.microsoft.com/office/drawing/2014/main" id="{D1851DD3-7559-44B9-A6A8-3B6D1457FE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0C9D11-DC05-4B52-8459-44195AD8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5" y="104568"/>
            <a:ext cx="11968747" cy="408237"/>
          </a:xfrm>
          <a:prstGeom prst="rect">
            <a:avLst/>
          </a:prstGeom>
        </p:spPr>
        <p:txBody>
          <a:bodyPr/>
          <a:lstStyle>
            <a:lvl1pPr>
              <a:defRPr sz="2519" b="1">
                <a:solidFill>
                  <a:schemeClr val="accent4"/>
                </a:solidFill>
                <a:latin typeface="Flexo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0C724A66-5B9D-496A-AF5D-2C265463ED62}"/>
              </a:ext>
            </a:extLst>
          </p:cNvPr>
          <p:cNvSpPr/>
          <p:nvPr userDrawn="1"/>
        </p:nvSpPr>
        <p:spPr>
          <a:xfrm>
            <a:off x="8357" y="6462748"/>
            <a:ext cx="9225526" cy="301295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20"/>
          </a:p>
        </p:txBody>
      </p:sp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7AA97A3-C0E7-4D83-B8E9-2B604E020E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0" y="1620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526" imgH="526" progId="TCLayout.ActiveDocument.1">
                  <p:embed/>
                </p:oleObj>
              </mc:Choice>
              <mc:Fallback>
                <p:oleObj name="Diapositiva de think-cell" r:id="rId4" imgW="526" imgH="52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7AA97A3-C0E7-4D83-B8E9-2B604E020E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0" y="1620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D7EA385-3644-4906-9E5C-2B86AFAE0C8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8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6F14818-F759-4AB3-91F0-98128260F283}"/>
              </a:ext>
            </a:extLst>
          </p:cNvPr>
          <p:cNvSpPr/>
          <p:nvPr userDrawn="1"/>
        </p:nvSpPr>
        <p:spPr>
          <a:xfrm>
            <a:off x="10918491" y="6664728"/>
            <a:ext cx="760225" cy="194359"/>
          </a:xfrm>
          <a:prstGeom prst="rect">
            <a:avLst/>
          </a:prstGeom>
          <a:solidFill>
            <a:srgbClr val="FFB502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81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lexo" pitchFamily="50" charset="0"/>
              </a:rPr>
              <a:t>15% - 30%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96F7EEA-86E5-4D74-B920-69F9F195CA42}"/>
              </a:ext>
            </a:extLst>
          </p:cNvPr>
          <p:cNvSpPr/>
          <p:nvPr userDrawn="1"/>
        </p:nvSpPr>
        <p:spPr>
          <a:xfrm>
            <a:off x="11673665" y="6664728"/>
            <a:ext cx="518335" cy="194359"/>
          </a:xfrm>
          <a:prstGeom prst="rect">
            <a:avLst/>
          </a:prstGeom>
          <a:solidFill>
            <a:srgbClr val="FF0000"/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81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lexo" pitchFamily="50" charset="0"/>
              </a:rPr>
              <a:t>&gt;30%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0D74AA-BC92-46FC-A70F-F748AF2E9B12}"/>
              </a:ext>
            </a:extLst>
          </p:cNvPr>
          <p:cNvSpPr txBox="1"/>
          <p:nvPr userDrawn="1"/>
        </p:nvSpPr>
        <p:spPr>
          <a:xfrm>
            <a:off x="8928078" y="6647120"/>
            <a:ext cx="1567414" cy="2377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945" b="1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/>
                <a:cs typeface="Arial" panose="020B0604020202020204" pitchFamily="34" charset="0"/>
              </a:rPr>
              <a:t>Desviación en avance:</a:t>
            </a:r>
            <a:endParaRPr kumimoji="0" lang="es-PE" sz="1440" b="0" i="0" u="none" strike="noStrike" kern="0" cap="none" spc="0" normalizeH="0" baseline="0" noProof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Arial" panose="020B0604020202020204" pitchFamily="34" charset="0"/>
              <a:cs typeface="Arial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83DBEF4-3158-4BC8-92E1-ADF1E10DD2E0}"/>
              </a:ext>
            </a:extLst>
          </p:cNvPr>
          <p:cNvSpPr/>
          <p:nvPr userDrawn="1"/>
        </p:nvSpPr>
        <p:spPr>
          <a:xfrm>
            <a:off x="10405206" y="6664728"/>
            <a:ext cx="518335" cy="194359"/>
          </a:xfrm>
          <a:prstGeom prst="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81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lexo" pitchFamily="50" charset="0"/>
              </a:rPr>
              <a:t>&lt;15% 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1CE78E5E-8D98-4B4F-A6C5-973747C038F6}"/>
              </a:ext>
            </a:extLst>
          </p:cNvPr>
          <p:cNvGrpSpPr/>
          <p:nvPr userDrawn="1"/>
        </p:nvGrpSpPr>
        <p:grpSpPr>
          <a:xfrm>
            <a:off x="4128374" y="6608613"/>
            <a:ext cx="3895672" cy="230832"/>
            <a:chOff x="3795274" y="6563513"/>
            <a:chExt cx="4058499" cy="25653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D794D64-F9F3-421B-BED5-7D4D97AFBA50}"/>
                </a:ext>
              </a:extLst>
            </p:cNvPr>
            <p:cNvSpPr/>
            <p:nvPr/>
          </p:nvSpPr>
          <p:spPr>
            <a:xfrm>
              <a:off x="6466274" y="6650623"/>
              <a:ext cx="324000" cy="72000"/>
            </a:xfrm>
            <a:prstGeom prst="rect">
              <a:avLst/>
            </a:prstGeom>
            <a:solidFill>
              <a:srgbClr val="323F4F">
                <a:lumMod val="40000"/>
                <a:lumOff val="60000"/>
              </a:srgbClr>
            </a:solidFill>
            <a:ln w="127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22777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26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lexo" pitchFamily="50" charset="0"/>
                <a:ea typeface="+mn-ea"/>
                <a:cs typeface="+mn-cs"/>
              </a:endParaRP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EE3EE22D-7623-4249-A736-F3BDB4E85957}"/>
                </a:ext>
              </a:extLst>
            </p:cNvPr>
            <p:cNvSpPr/>
            <p:nvPr/>
          </p:nvSpPr>
          <p:spPr>
            <a:xfrm>
              <a:off x="3795274" y="6650623"/>
              <a:ext cx="324000" cy="720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822777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62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lexo" pitchFamily="50" charset="0"/>
                <a:ea typeface="+mn-ea"/>
                <a:cs typeface="+mn-cs"/>
              </a:endParaRPr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F9896D79-F4E3-4FF2-BF53-D01EA15B540D}"/>
                </a:ext>
              </a:extLst>
            </p:cNvPr>
            <p:cNvCxnSpPr>
              <a:cxnSpLocks/>
            </p:cNvCxnSpPr>
            <p:nvPr/>
          </p:nvCxnSpPr>
          <p:spPr>
            <a:xfrm>
              <a:off x="4764455" y="6686623"/>
              <a:ext cx="324000" cy="0"/>
            </a:xfrm>
            <a:prstGeom prst="line">
              <a:avLst/>
            </a:prstGeom>
            <a:noFill/>
            <a:ln w="38100" cap="flat" cmpd="sng" algn="ctr">
              <a:solidFill>
                <a:srgbClr val="323F4F"/>
              </a:solidFill>
              <a:prstDash val="solid"/>
            </a:ln>
            <a:effectLst/>
          </p:spPr>
        </p:cxn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D7093C24-19F1-4EC9-BBF6-1F68736B65CF}"/>
                </a:ext>
              </a:extLst>
            </p:cNvPr>
            <p:cNvSpPr txBox="1"/>
            <p:nvPr/>
          </p:nvSpPr>
          <p:spPr>
            <a:xfrm>
              <a:off x="4093045" y="6563513"/>
              <a:ext cx="756000" cy="25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822777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900" b="0" i="0" u="none" strike="noStrike" kern="0" cap="none" spc="0" normalizeH="0" baseline="0" noProof="0" err="1">
                  <a:ln>
                    <a:noFill/>
                  </a:ln>
                  <a:solidFill>
                    <a:srgbClr val="323F4F"/>
                  </a:solidFill>
                  <a:effectLst/>
                  <a:uLnTx/>
                  <a:uFillTx/>
                  <a:latin typeface="Flexo" pitchFamily="50" charset="0"/>
                  <a:cs typeface="Arial" panose="020B0604020202020204" pitchFamily="34" charset="0"/>
                </a:rPr>
                <a:t>Baseline</a:t>
              </a:r>
              <a:endParaRPr kumimoji="0" lang="es-PE" sz="945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cs typeface="Arial" panose="020B0604020202020204" pitchFamily="34" charset="0"/>
              </a:endParaRP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52052ECE-2AA7-41AA-91AB-3B6123C720AE}"/>
                </a:ext>
              </a:extLst>
            </p:cNvPr>
            <p:cNvSpPr txBox="1"/>
            <p:nvPr/>
          </p:nvSpPr>
          <p:spPr>
            <a:xfrm>
              <a:off x="6773773" y="6563513"/>
              <a:ext cx="1080000" cy="25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822777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900" b="0" i="0" u="none" strike="noStrike" kern="0" cap="none" spc="0" normalizeH="0" baseline="0" noProof="0">
                  <a:ln>
                    <a:noFill/>
                  </a:ln>
                  <a:solidFill>
                    <a:srgbClr val="323F4F"/>
                  </a:solidFill>
                  <a:effectLst/>
                  <a:uLnTx/>
                  <a:uFillTx/>
                  <a:latin typeface="Flexo" pitchFamily="50" charset="0"/>
                  <a:cs typeface="Arial" panose="020B0604020202020204" pitchFamily="34" charset="0"/>
                </a:rPr>
                <a:t>% Avance Real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233CB6B9-2F2A-413F-A452-1BC03CF7355C}"/>
                </a:ext>
              </a:extLst>
            </p:cNvPr>
            <p:cNvSpPr txBox="1"/>
            <p:nvPr/>
          </p:nvSpPr>
          <p:spPr>
            <a:xfrm>
              <a:off x="5062226" y="6563513"/>
              <a:ext cx="1440000" cy="256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822777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PE" sz="900" b="0" i="0" u="none" strike="noStrike" kern="0" cap="none" spc="0" normalizeH="0" baseline="0" noProof="0">
                  <a:ln>
                    <a:noFill/>
                  </a:ln>
                  <a:solidFill>
                    <a:srgbClr val="323F4F"/>
                  </a:solidFill>
                  <a:effectLst/>
                  <a:uLnTx/>
                  <a:uFillTx/>
                  <a:latin typeface="Flexo" pitchFamily="50" charset="0"/>
                  <a:cs typeface="Arial" panose="020B0604020202020204" pitchFamily="34" charset="0"/>
                </a:rPr>
                <a:t>% Avance Planificado</a:t>
              </a:r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6670875-01A7-477C-B8A2-D97414C92967}"/>
              </a:ext>
            </a:extLst>
          </p:cNvPr>
          <p:cNvSpPr txBox="1"/>
          <p:nvPr userDrawn="1"/>
        </p:nvSpPr>
        <p:spPr>
          <a:xfrm>
            <a:off x="349086" y="6608616"/>
            <a:ext cx="4513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90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cs typeface="Arial" panose="020B0604020202020204" pitchFamily="34" charset="0"/>
              </a:rPr>
              <a:t>RUN</a:t>
            </a:r>
            <a:endParaRPr kumimoji="0" lang="es-PE" sz="945" b="0" i="0" u="none" strike="noStrike" kern="0" cap="none" spc="0" normalizeH="0" baseline="0" noProof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Flexo" pitchFamily="50" charset="0"/>
              <a:cs typeface="Arial" panose="020B0604020202020204" pitchFamily="34" charset="0"/>
            </a:endParaRPr>
          </a:p>
        </p:txBody>
      </p:sp>
      <p:sp>
        <p:nvSpPr>
          <p:cNvPr id="17" name="Forma libre 4344" descr="Icono de llave inglesa. ">
            <a:extLst>
              <a:ext uri="{FF2B5EF4-FFF2-40B4-BE49-F238E27FC236}">
                <a16:creationId xmlns:a16="http://schemas.microsoft.com/office/drawing/2014/main" id="{C147D482-1B13-438F-97CB-143CDC90822C}"/>
              </a:ext>
            </a:extLst>
          </p:cNvPr>
          <p:cNvSpPr>
            <a:spLocks/>
          </p:cNvSpPr>
          <p:nvPr userDrawn="1"/>
        </p:nvSpPr>
        <p:spPr bwMode="auto">
          <a:xfrm>
            <a:off x="264161" y="6654605"/>
            <a:ext cx="138223" cy="129573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2279" tIns="41139" rIns="82279" bIns="4113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sz="1620"/>
          </a:p>
        </p:txBody>
      </p:sp>
      <p:grpSp>
        <p:nvGrpSpPr>
          <p:cNvPr id="18" name="Grupo 17" descr="Icono de dinero. ">
            <a:extLst>
              <a:ext uri="{FF2B5EF4-FFF2-40B4-BE49-F238E27FC236}">
                <a16:creationId xmlns:a16="http://schemas.microsoft.com/office/drawing/2014/main" id="{67A8F926-F9D7-4E18-A803-3A44DCCD0F0B}"/>
              </a:ext>
            </a:extLst>
          </p:cNvPr>
          <p:cNvGrpSpPr/>
          <p:nvPr userDrawn="1"/>
        </p:nvGrpSpPr>
        <p:grpSpPr>
          <a:xfrm>
            <a:off x="776386" y="6638409"/>
            <a:ext cx="172778" cy="161966"/>
            <a:chOff x="3746500" y="1344613"/>
            <a:chExt cx="285750" cy="287338"/>
          </a:xfrm>
          <a:solidFill>
            <a:schemeClr val="tx1"/>
          </a:solidFill>
        </p:grpSpPr>
        <p:sp>
          <p:nvSpPr>
            <p:cNvPr id="19" name="Forma libre 497">
              <a:extLst>
                <a:ext uri="{FF2B5EF4-FFF2-40B4-BE49-F238E27FC236}">
                  <a16:creationId xmlns:a16="http://schemas.microsoft.com/office/drawing/2014/main" id="{39CECDB4-C9BB-4BA2-946B-BBA190804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20" name="Forma libre 498">
              <a:extLst>
                <a:ext uri="{FF2B5EF4-FFF2-40B4-BE49-F238E27FC236}">
                  <a16:creationId xmlns:a16="http://schemas.microsoft.com/office/drawing/2014/main" id="{5EF4D50A-9689-44A2-9415-007A360E09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21" name="Forma libre 499">
              <a:extLst>
                <a:ext uri="{FF2B5EF4-FFF2-40B4-BE49-F238E27FC236}">
                  <a16:creationId xmlns:a16="http://schemas.microsoft.com/office/drawing/2014/main" id="{C9F1061E-8662-407B-A275-230600AED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22" name="Forma libre 500">
              <a:extLst>
                <a:ext uri="{FF2B5EF4-FFF2-40B4-BE49-F238E27FC236}">
                  <a16:creationId xmlns:a16="http://schemas.microsoft.com/office/drawing/2014/main" id="{FF3A92FB-1776-4333-811C-212BE43F9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23" name="Forma libre 501">
              <a:extLst>
                <a:ext uri="{FF2B5EF4-FFF2-40B4-BE49-F238E27FC236}">
                  <a16:creationId xmlns:a16="http://schemas.microsoft.com/office/drawing/2014/main" id="{242E2672-2BA5-4066-8BEA-4473685A0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24" name="Forma libre 502">
              <a:extLst>
                <a:ext uri="{FF2B5EF4-FFF2-40B4-BE49-F238E27FC236}">
                  <a16:creationId xmlns:a16="http://schemas.microsoft.com/office/drawing/2014/main" id="{24A45F20-20AA-4CEA-AC55-638470E84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25" name="Forma libre 503">
              <a:extLst>
                <a:ext uri="{FF2B5EF4-FFF2-40B4-BE49-F238E27FC236}">
                  <a16:creationId xmlns:a16="http://schemas.microsoft.com/office/drawing/2014/main" id="{E89E1A5C-735D-4CC3-BF59-A8A0A127D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26" name="Forma libre 504">
              <a:extLst>
                <a:ext uri="{FF2B5EF4-FFF2-40B4-BE49-F238E27FC236}">
                  <a16:creationId xmlns:a16="http://schemas.microsoft.com/office/drawing/2014/main" id="{E72C3793-6D75-4C9D-84A1-C1E42B1A5C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</p:grp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5D3DD25-918E-4167-B803-F18814CC9672}"/>
              </a:ext>
            </a:extLst>
          </p:cNvPr>
          <p:cNvSpPr txBox="1"/>
          <p:nvPr userDrawn="1"/>
        </p:nvSpPr>
        <p:spPr>
          <a:xfrm>
            <a:off x="895866" y="6608616"/>
            <a:ext cx="5774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90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cs typeface="Arial" panose="020B0604020202020204" pitchFamily="34" charset="0"/>
              </a:rPr>
              <a:t>GROW</a:t>
            </a:r>
            <a:endParaRPr kumimoji="0" lang="es-PE" sz="945" b="0" i="0" u="none" strike="noStrike" kern="0" cap="none" spc="0" normalizeH="0" baseline="0" noProof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Flexo" pitchFamily="50" charset="0"/>
              <a:cs typeface="Arial" panose="020B0604020202020204" pitchFamily="34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A853C2F-4E49-43AC-A5AD-0E7B56385787}"/>
              </a:ext>
            </a:extLst>
          </p:cNvPr>
          <p:cNvSpPr txBox="1"/>
          <p:nvPr userDrawn="1"/>
        </p:nvSpPr>
        <p:spPr>
          <a:xfrm>
            <a:off x="1527842" y="6608616"/>
            <a:ext cx="8984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PE" sz="900" kern="0">
                <a:solidFill>
                  <a:srgbClr val="323F4F"/>
                </a:solidFill>
                <a:latin typeface="Flexo" pitchFamily="50" charset="0"/>
                <a:cs typeface="Arial" panose="020B0604020202020204" pitchFamily="34" charset="0"/>
              </a:rPr>
              <a:t>TRANSFORM</a:t>
            </a:r>
            <a:endParaRPr kumimoji="0" lang="es-PE" sz="945" b="0" i="0" u="none" strike="noStrike" kern="0" cap="none" spc="0" normalizeH="0" baseline="0" noProof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Flexo" pitchFamily="50" charset="0"/>
              <a:cs typeface="Arial" panose="020B0604020202020204" pitchFamily="34" charset="0"/>
            </a:endParaRPr>
          </a:p>
        </p:txBody>
      </p:sp>
      <p:grpSp>
        <p:nvGrpSpPr>
          <p:cNvPr id="29" name="Grupo 28" descr="Icono de cajas. ">
            <a:extLst>
              <a:ext uri="{FF2B5EF4-FFF2-40B4-BE49-F238E27FC236}">
                <a16:creationId xmlns:a16="http://schemas.microsoft.com/office/drawing/2014/main" id="{1E6C36D9-BEB2-4684-BFDC-31A1CD145A77}"/>
              </a:ext>
            </a:extLst>
          </p:cNvPr>
          <p:cNvGrpSpPr/>
          <p:nvPr userDrawn="1"/>
        </p:nvGrpSpPr>
        <p:grpSpPr>
          <a:xfrm>
            <a:off x="1414211" y="6638409"/>
            <a:ext cx="172778" cy="161966"/>
            <a:chOff x="5465763" y="3068638"/>
            <a:chExt cx="287337" cy="285750"/>
          </a:xfrm>
          <a:solidFill>
            <a:schemeClr val="tx1"/>
          </a:solidFill>
        </p:grpSpPr>
        <p:sp>
          <p:nvSpPr>
            <p:cNvPr id="30" name="Forma libre 617">
              <a:extLst>
                <a:ext uri="{FF2B5EF4-FFF2-40B4-BE49-F238E27FC236}">
                  <a16:creationId xmlns:a16="http://schemas.microsoft.com/office/drawing/2014/main" id="{3ED4A7A2-3168-4050-88DB-4D7697991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3068638"/>
              <a:ext cx="119063" cy="38100"/>
            </a:xfrm>
            <a:custGeom>
              <a:avLst/>
              <a:gdLst>
                <a:gd name="T0" fmla="*/ 375 w 375"/>
                <a:gd name="T1" fmla="*/ 62 h 120"/>
                <a:gd name="T2" fmla="*/ 374 w 375"/>
                <a:gd name="T3" fmla="*/ 62 h 120"/>
                <a:gd name="T4" fmla="*/ 373 w 375"/>
                <a:gd name="T5" fmla="*/ 61 h 120"/>
                <a:gd name="T6" fmla="*/ 193 w 375"/>
                <a:gd name="T7" fmla="*/ 1 h 120"/>
                <a:gd name="T8" fmla="*/ 188 w 375"/>
                <a:gd name="T9" fmla="*/ 0 h 120"/>
                <a:gd name="T10" fmla="*/ 183 w 375"/>
                <a:gd name="T11" fmla="*/ 1 h 120"/>
                <a:gd name="T12" fmla="*/ 2 w 375"/>
                <a:gd name="T13" fmla="*/ 61 h 120"/>
                <a:gd name="T14" fmla="*/ 1 w 375"/>
                <a:gd name="T15" fmla="*/ 62 h 120"/>
                <a:gd name="T16" fmla="*/ 0 w 375"/>
                <a:gd name="T17" fmla="*/ 62 h 120"/>
                <a:gd name="T18" fmla="*/ 188 w 375"/>
                <a:gd name="T19" fmla="*/ 120 h 120"/>
                <a:gd name="T20" fmla="*/ 375 w 375"/>
                <a:gd name="T21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120">
                  <a:moveTo>
                    <a:pt x="375" y="62"/>
                  </a:moveTo>
                  <a:lnTo>
                    <a:pt x="374" y="62"/>
                  </a:lnTo>
                  <a:lnTo>
                    <a:pt x="373" y="61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3" y="1"/>
                  </a:lnTo>
                  <a:lnTo>
                    <a:pt x="2" y="61"/>
                  </a:lnTo>
                  <a:lnTo>
                    <a:pt x="1" y="62"/>
                  </a:lnTo>
                  <a:lnTo>
                    <a:pt x="0" y="62"/>
                  </a:lnTo>
                  <a:lnTo>
                    <a:pt x="188" y="120"/>
                  </a:lnTo>
                  <a:lnTo>
                    <a:pt x="37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31" name="Forma libre 618">
              <a:extLst>
                <a:ext uri="{FF2B5EF4-FFF2-40B4-BE49-F238E27FC236}">
                  <a16:creationId xmlns:a16="http://schemas.microsoft.com/office/drawing/2014/main" id="{D8E13285-DDA0-48D2-8592-5C15DB38A9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75" y="3097213"/>
              <a:ext cx="57150" cy="93663"/>
            </a:xfrm>
            <a:custGeom>
              <a:avLst/>
              <a:gdLst>
                <a:gd name="T0" fmla="*/ 181 w 181"/>
                <a:gd name="T1" fmla="*/ 210 h 295"/>
                <a:gd name="T2" fmla="*/ 181 w 181"/>
                <a:gd name="T3" fmla="*/ 0 h 295"/>
                <a:gd name="T4" fmla="*/ 0 w 181"/>
                <a:gd name="T5" fmla="*/ 56 h 295"/>
                <a:gd name="T6" fmla="*/ 0 w 181"/>
                <a:gd name="T7" fmla="*/ 295 h 295"/>
                <a:gd name="T8" fmla="*/ 171 w 181"/>
                <a:gd name="T9" fmla="*/ 224 h 295"/>
                <a:gd name="T10" fmla="*/ 174 w 181"/>
                <a:gd name="T11" fmla="*/ 222 h 295"/>
                <a:gd name="T12" fmla="*/ 178 w 181"/>
                <a:gd name="T13" fmla="*/ 219 h 295"/>
                <a:gd name="T14" fmla="*/ 180 w 181"/>
                <a:gd name="T15" fmla="*/ 215 h 295"/>
                <a:gd name="T16" fmla="*/ 181 w 181"/>
                <a:gd name="T17" fmla="*/ 2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181" y="210"/>
                  </a:moveTo>
                  <a:lnTo>
                    <a:pt x="181" y="0"/>
                  </a:lnTo>
                  <a:lnTo>
                    <a:pt x="0" y="56"/>
                  </a:lnTo>
                  <a:lnTo>
                    <a:pt x="0" y="295"/>
                  </a:lnTo>
                  <a:lnTo>
                    <a:pt x="171" y="224"/>
                  </a:lnTo>
                  <a:lnTo>
                    <a:pt x="174" y="222"/>
                  </a:lnTo>
                  <a:lnTo>
                    <a:pt x="178" y="219"/>
                  </a:lnTo>
                  <a:lnTo>
                    <a:pt x="180" y="215"/>
                  </a:lnTo>
                  <a:lnTo>
                    <a:pt x="181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32" name="Forma libre 619">
              <a:extLst>
                <a:ext uri="{FF2B5EF4-FFF2-40B4-BE49-F238E27FC236}">
                  <a16:creationId xmlns:a16="http://schemas.microsoft.com/office/drawing/2014/main" id="{3D5204B4-1110-465B-8858-6C960CB41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3097213"/>
              <a:ext cx="57150" cy="93663"/>
            </a:xfrm>
            <a:custGeom>
              <a:avLst/>
              <a:gdLst>
                <a:gd name="T0" fmla="*/ 9 w 181"/>
                <a:gd name="T1" fmla="*/ 224 h 295"/>
                <a:gd name="T2" fmla="*/ 181 w 181"/>
                <a:gd name="T3" fmla="*/ 295 h 295"/>
                <a:gd name="T4" fmla="*/ 181 w 181"/>
                <a:gd name="T5" fmla="*/ 56 h 295"/>
                <a:gd name="T6" fmla="*/ 0 w 181"/>
                <a:gd name="T7" fmla="*/ 0 h 295"/>
                <a:gd name="T8" fmla="*/ 0 w 181"/>
                <a:gd name="T9" fmla="*/ 210 h 295"/>
                <a:gd name="T10" fmla="*/ 0 w 181"/>
                <a:gd name="T11" fmla="*/ 215 h 295"/>
                <a:gd name="T12" fmla="*/ 2 w 181"/>
                <a:gd name="T13" fmla="*/ 219 h 295"/>
                <a:gd name="T14" fmla="*/ 6 w 181"/>
                <a:gd name="T15" fmla="*/ 222 h 295"/>
                <a:gd name="T16" fmla="*/ 9 w 181"/>
                <a:gd name="T17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9" y="224"/>
                  </a:moveTo>
                  <a:lnTo>
                    <a:pt x="181" y="295"/>
                  </a:lnTo>
                  <a:lnTo>
                    <a:pt x="181" y="56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6" y="222"/>
                  </a:lnTo>
                  <a:lnTo>
                    <a:pt x="9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33" name="Forma libre 620">
              <a:extLst>
                <a:ext uri="{FF2B5EF4-FFF2-40B4-BE49-F238E27FC236}">
                  <a16:creationId xmlns:a16="http://schemas.microsoft.com/office/drawing/2014/main" id="{6B7E0950-F996-439F-917C-114705BD0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5" y="3217863"/>
              <a:ext cx="47625" cy="77788"/>
            </a:xfrm>
            <a:custGeom>
              <a:avLst/>
              <a:gdLst>
                <a:gd name="T0" fmla="*/ 0 w 150"/>
                <a:gd name="T1" fmla="*/ 67 h 249"/>
                <a:gd name="T2" fmla="*/ 0 w 150"/>
                <a:gd name="T3" fmla="*/ 249 h 249"/>
                <a:gd name="T4" fmla="*/ 141 w 150"/>
                <a:gd name="T5" fmla="*/ 177 h 249"/>
                <a:gd name="T6" fmla="*/ 146 w 150"/>
                <a:gd name="T7" fmla="*/ 175 h 249"/>
                <a:gd name="T8" fmla="*/ 148 w 150"/>
                <a:gd name="T9" fmla="*/ 171 h 249"/>
                <a:gd name="T10" fmla="*/ 149 w 150"/>
                <a:gd name="T11" fmla="*/ 168 h 249"/>
                <a:gd name="T12" fmla="*/ 150 w 150"/>
                <a:gd name="T13" fmla="*/ 164 h 249"/>
                <a:gd name="T14" fmla="*/ 150 w 150"/>
                <a:gd name="T15" fmla="*/ 0 h 249"/>
                <a:gd name="T16" fmla="*/ 0 w 150"/>
                <a:gd name="T17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249">
                  <a:moveTo>
                    <a:pt x="0" y="67"/>
                  </a:moveTo>
                  <a:lnTo>
                    <a:pt x="0" y="249"/>
                  </a:lnTo>
                  <a:lnTo>
                    <a:pt x="141" y="177"/>
                  </a:lnTo>
                  <a:lnTo>
                    <a:pt x="146" y="175"/>
                  </a:lnTo>
                  <a:lnTo>
                    <a:pt x="148" y="171"/>
                  </a:lnTo>
                  <a:lnTo>
                    <a:pt x="149" y="168"/>
                  </a:lnTo>
                  <a:lnTo>
                    <a:pt x="150" y="164"/>
                  </a:lnTo>
                  <a:lnTo>
                    <a:pt x="15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34" name="Forma libre 621">
              <a:extLst>
                <a:ext uri="{FF2B5EF4-FFF2-40B4-BE49-F238E27FC236}">
                  <a16:creationId xmlns:a16="http://schemas.microsoft.com/office/drawing/2014/main" id="{0A881E18-2DDA-4089-8B55-63C395994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263" y="3192463"/>
              <a:ext cx="88900" cy="38100"/>
            </a:xfrm>
            <a:custGeom>
              <a:avLst/>
              <a:gdLst>
                <a:gd name="T0" fmla="*/ 146 w 281"/>
                <a:gd name="T1" fmla="*/ 2 h 120"/>
                <a:gd name="T2" fmla="*/ 143 w 281"/>
                <a:gd name="T3" fmla="*/ 0 h 120"/>
                <a:gd name="T4" fmla="*/ 141 w 281"/>
                <a:gd name="T5" fmla="*/ 0 h 120"/>
                <a:gd name="T6" fmla="*/ 138 w 281"/>
                <a:gd name="T7" fmla="*/ 0 h 120"/>
                <a:gd name="T8" fmla="*/ 134 w 281"/>
                <a:gd name="T9" fmla="*/ 2 h 120"/>
                <a:gd name="T10" fmla="*/ 0 w 281"/>
                <a:gd name="T11" fmla="*/ 55 h 120"/>
                <a:gd name="T12" fmla="*/ 141 w 281"/>
                <a:gd name="T13" fmla="*/ 120 h 120"/>
                <a:gd name="T14" fmla="*/ 281 w 281"/>
                <a:gd name="T15" fmla="*/ 55 h 120"/>
                <a:gd name="T16" fmla="*/ 146 w 281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120">
                  <a:moveTo>
                    <a:pt x="146" y="2"/>
                  </a:moveTo>
                  <a:lnTo>
                    <a:pt x="143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4" y="2"/>
                  </a:lnTo>
                  <a:lnTo>
                    <a:pt x="0" y="55"/>
                  </a:lnTo>
                  <a:lnTo>
                    <a:pt x="141" y="120"/>
                  </a:lnTo>
                  <a:lnTo>
                    <a:pt x="281" y="55"/>
                  </a:lnTo>
                  <a:lnTo>
                    <a:pt x="1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35" name="Forma libre 622">
              <a:extLst>
                <a:ext uri="{FF2B5EF4-FFF2-40B4-BE49-F238E27FC236}">
                  <a16:creationId xmlns:a16="http://schemas.microsoft.com/office/drawing/2014/main" id="{6218BC25-E223-4C48-890B-8A5A93392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5" y="3217863"/>
              <a:ext cx="47625" cy="77788"/>
            </a:xfrm>
            <a:custGeom>
              <a:avLst/>
              <a:gdLst>
                <a:gd name="T0" fmla="*/ 0 w 151"/>
                <a:gd name="T1" fmla="*/ 164 h 249"/>
                <a:gd name="T2" fmla="*/ 1 w 151"/>
                <a:gd name="T3" fmla="*/ 167 h 249"/>
                <a:gd name="T4" fmla="*/ 2 w 151"/>
                <a:gd name="T5" fmla="*/ 171 h 249"/>
                <a:gd name="T6" fmla="*/ 5 w 151"/>
                <a:gd name="T7" fmla="*/ 175 h 249"/>
                <a:gd name="T8" fmla="*/ 8 w 151"/>
                <a:gd name="T9" fmla="*/ 177 h 249"/>
                <a:gd name="T10" fmla="*/ 151 w 151"/>
                <a:gd name="T11" fmla="*/ 249 h 249"/>
                <a:gd name="T12" fmla="*/ 151 w 151"/>
                <a:gd name="T13" fmla="*/ 67 h 249"/>
                <a:gd name="T14" fmla="*/ 0 w 151"/>
                <a:gd name="T15" fmla="*/ 0 h 249"/>
                <a:gd name="T16" fmla="*/ 0 w 151"/>
                <a:gd name="T17" fmla="*/ 16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49">
                  <a:moveTo>
                    <a:pt x="0" y="164"/>
                  </a:moveTo>
                  <a:lnTo>
                    <a:pt x="1" y="167"/>
                  </a:lnTo>
                  <a:lnTo>
                    <a:pt x="2" y="171"/>
                  </a:lnTo>
                  <a:lnTo>
                    <a:pt x="5" y="175"/>
                  </a:lnTo>
                  <a:lnTo>
                    <a:pt x="8" y="177"/>
                  </a:lnTo>
                  <a:lnTo>
                    <a:pt x="151" y="249"/>
                  </a:lnTo>
                  <a:lnTo>
                    <a:pt x="151" y="67"/>
                  </a:lnTo>
                  <a:lnTo>
                    <a:pt x="0" y="0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36" name="Forma libre 623">
              <a:extLst>
                <a:ext uri="{FF2B5EF4-FFF2-40B4-BE49-F238E27FC236}">
                  <a16:creationId xmlns:a16="http://schemas.microsoft.com/office/drawing/2014/main" id="{2384565C-9F0D-4FE6-8C50-596BDBFA8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3201988"/>
              <a:ext cx="144463" cy="47625"/>
            </a:xfrm>
            <a:custGeom>
              <a:avLst/>
              <a:gdLst>
                <a:gd name="T0" fmla="*/ 231 w 452"/>
                <a:gd name="T1" fmla="*/ 2 h 151"/>
                <a:gd name="T2" fmla="*/ 225 w 452"/>
                <a:gd name="T3" fmla="*/ 0 h 151"/>
                <a:gd name="T4" fmla="*/ 221 w 452"/>
                <a:gd name="T5" fmla="*/ 2 h 151"/>
                <a:gd name="T6" fmla="*/ 0 w 452"/>
                <a:gd name="T7" fmla="*/ 70 h 151"/>
                <a:gd name="T8" fmla="*/ 225 w 452"/>
                <a:gd name="T9" fmla="*/ 151 h 151"/>
                <a:gd name="T10" fmla="*/ 452 w 452"/>
                <a:gd name="T11" fmla="*/ 70 h 151"/>
                <a:gd name="T12" fmla="*/ 231 w 452"/>
                <a:gd name="T13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151">
                  <a:moveTo>
                    <a:pt x="231" y="2"/>
                  </a:moveTo>
                  <a:lnTo>
                    <a:pt x="225" y="0"/>
                  </a:lnTo>
                  <a:lnTo>
                    <a:pt x="221" y="2"/>
                  </a:lnTo>
                  <a:lnTo>
                    <a:pt x="0" y="70"/>
                  </a:lnTo>
                  <a:lnTo>
                    <a:pt x="225" y="151"/>
                  </a:lnTo>
                  <a:lnTo>
                    <a:pt x="452" y="70"/>
                  </a:lnTo>
                  <a:lnTo>
                    <a:pt x="2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37" name="Forma libre 624">
              <a:extLst>
                <a:ext uri="{FF2B5EF4-FFF2-40B4-BE49-F238E27FC236}">
                  <a16:creationId xmlns:a16="http://schemas.microsoft.com/office/drawing/2014/main" id="{A7C2B59B-8FAF-487F-B8A0-3D9225CF8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3230563"/>
              <a:ext cx="76200" cy="123825"/>
            </a:xfrm>
            <a:custGeom>
              <a:avLst/>
              <a:gdLst>
                <a:gd name="T0" fmla="*/ 0 w 240"/>
                <a:gd name="T1" fmla="*/ 285 h 386"/>
                <a:gd name="T2" fmla="*/ 1 w 240"/>
                <a:gd name="T3" fmla="*/ 289 h 386"/>
                <a:gd name="T4" fmla="*/ 2 w 240"/>
                <a:gd name="T5" fmla="*/ 294 h 386"/>
                <a:gd name="T6" fmla="*/ 5 w 240"/>
                <a:gd name="T7" fmla="*/ 297 h 386"/>
                <a:gd name="T8" fmla="*/ 10 w 240"/>
                <a:gd name="T9" fmla="*/ 299 h 386"/>
                <a:gd name="T10" fmla="*/ 240 w 240"/>
                <a:gd name="T11" fmla="*/ 386 h 386"/>
                <a:gd name="T12" fmla="*/ 240 w 240"/>
                <a:gd name="T13" fmla="*/ 84 h 386"/>
                <a:gd name="T14" fmla="*/ 0 w 240"/>
                <a:gd name="T15" fmla="*/ 0 h 386"/>
                <a:gd name="T16" fmla="*/ 0 w 240"/>
                <a:gd name="T17" fmla="*/ 2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386">
                  <a:moveTo>
                    <a:pt x="0" y="285"/>
                  </a:moveTo>
                  <a:lnTo>
                    <a:pt x="1" y="289"/>
                  </a:lnTo>
                  <a:lnTo>
                    <a:pt x="2" y="294"/>
                  </a:lnTo>
                  <a:lnTo>
                    <a:pt x="5" y="297"/>
                  </a:lnTo>
                  <a:lnTo>
                    <a:pt x="10" y="299"/>
                  </a:lnTo>
                  <a:lnTo>
                    <a:pt x="240" y="386"/>
                  </a:lnTo>
                  <a:lnTo>
                    <a:pt x="240" y="84"/>
                  </a:lnTo>
                  <a:lnTo>
                    <a:pt x="0" y="0"/>
                  </a:lnTo>
                  <a:lnTo>
                    <a:pt x="0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38" name="Forma libre 625">
              <a:extLst>
                <a:ext uri="{FF2B5EF4-FFF2-40B4-BE49-F238E27FC236}">
                  <a16:creationId xmlns:a16="http://schemas.microsoft.com/office/drawing/2014/main" id="{2D456B7F-F377-42E3-9432-3B752645D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75" y="3230563"/>
              <a:ext cx="76200" cy="123825"/>
            </a:xfrm>
            <a:custGeom>
              <a:avLst/>
              <a:gdLst>
                <a:gd name="T0" fmla="*/ 0 w 241"/>
                <a:gd name="T1" fmla="*/ 386 h 386"/>
                <a:gd name="T2" fmla="*/ 231 w 241"/>
                <a:gd name="T3" fmla="*/ 299 h 386"/>
                <a:gd name="T4" fmla="*/ 235 w 241"/>
                <a:gd name="T5" fmla="*/ 297 h 386"/>
                <a:gd name="T6" fmla="*/ 238 w 241"/>
                <a:gd name="T7" fmla="*/ 294 h 386"/>
                <a:gd name="T8" fmla="*/ 239 w 241"/>
                <a:gd name="T9" fmla="*/ 289 h 386"/>
                <a:gd name="T10" fmla="*/ 241 w 241"/>
                <a:gd name="T11" fmla="*/ 285 h 386"/>
                <a:gd name="T12" fmla="*/ 241 w 241"/>
                <a:gd name="T13" fmla="*/ 0 h 386"/>
                <a:gd name="T14" fmla="*/ 0 w 241"/>
                <a:gd name="T15" fmla="*/ 84 h 386"/>
                <a:gd name="T16" fmla="*/ 0 w 241"/>
                <a:gd name="T1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386">
                  <a:moveTo>
                    <a:pt x="0" y="386"/>
                  </a:moveTo>
                  <a:lnTo>
                    <a:pt x="231" y="299"/>
                  </a:lnTo>
                  <a:lnTo>
                    <a:pt x="235" y="297"/>
                  </a:lnTo>
                  <a:lnTo>
                    <a:pt x="238" y="294"/>
                  </a:lnTo>
                  <a:lnTo>
                    <a:pt x="239" y="289"/>
                  </a:lnTo>
                  <a:lnTo>
                    <a:pt x="241" y="285"/>
                  </a:lnTo>
                  <a:lnTo>
                    <a:pt x="241" y="0"/>
                  </a:lnTo>
                  <a:lnTo>
                    <a:pt x="0" y="84"/>
                  </a:lnTo>
                  <a:lnTo>
                    <a:pt x="0" y="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</p:grpSp>
      <p:pic>
        <p:nvPicPr>
          <p:cNvPr id="39" name="Picture 2" descr="Imagen relacionada">
            <a:extLst>
              <a:ext uri="{FF2B5EF4-FFF2-40B4-BE49-F238E27FC236}">
                <a16:creationId xmlns:a16="http://schemas.microsoft.com/office/drawing/2014/main" id="{1EB6FA47-130D-482B-87A5-420284F6D8E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269" y="6606015"/>
            <a:ext cx="231472" cy="22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86 CuadroTexto">
            <a:extLst>
              <a:ext uri="{FF2B5EF4-FFF2-40B4-BE49-F238E27FC236}">
                <a16:creationId xmlns:a16="http://schemas.microsoft.com/office/drawing/2014/main" id="{A997B59B-25A9-4BCD-9640-03611767306D}"/>
              </a:ext>
            </a:extLst>
          </p:cNvPr>
          <p:cNvSpPr txBox="1"/>
          <p:nvPr userDrawn="1"/>
        </p:nvSpPr>
        <p:spPr>
          <a:xfrm>
            <a:off x="2985794" y="6608616"/>
            <a:ext cx="8864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_tradnl"/>
            </a:defPPr>
            <a:lvl1pPr marR="0" lvl="0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00" kern="0">
                <a:solidFill>
                  <a:srgbClr val="323F4F"/>
                </a:solidFill>
                <a:latin typeface="Flexo" pitchFamily="50" charset="0"/>
                <a:cs typeface="Arial" panose="020B0604020202020204" pitchFamily="34" charset="0"/>
              </a:defRPr>
            </a:lvl1pPr>
          </a:lstStyle>
          <a:p>
            <a:r>
              <a:rPr lang="es-PE" sz="900"/>
              <a:t>Modelo Ágil</a:t>
            </a:r>
            <a:endParaRPr lang="es-ES" sz="900"/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6BDB1BBB-348F-4713-BFC1-44BEC4676F2E}"/>
              </a:ext>
            </a:extLst>
          </p:cNvPr>
          <p:cNvCxnSpPr/>
          <p:nvPr userDrawn="1"/>
        </p:nvCxnSpPr>
        <p:spPr>
          <a:xfrm flipV="1">
            <a:off x="2564009" y="6615552"/>
            <a:ext cx="0" cy="20767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1442ED12-22A6-474E-9EC7-4394E987006F}"/>
              </a:ext>
            </a:extLst>
          </p:cNvPr>
          <p:cNvCxnSpPr/>
          <p:nvPr userDrawn="1"/>
        </p:nvCxnSpPr>
        <p:spPr>
          <a:xfrm flipV="1">
            <a:off x="3907196" y="6615552"/>
            <a:ext cx="0" cy="20767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52B04CEF-ACDA-42B1-8242-1817B09D5EAD}"/>
              </a:ext>
            </a:extLst>
          </p:cNvPr>
          <p:cNvCxnSpPr/>
          <p:nvPr userDrawn="1"/>
        </p:nvCxnSpPr>
        <p:spPr>
          <a:xfrm flipV="1">
            <a:off x="8100263" y="6615552"/>
            <a:ext cx="0" cy="20767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F8B2A64-C2CA-4B4E-8528-D603D91CAD5D}"/>
              </a:ext>
            </a:extLst>
          </p:cNvPr>
          <p:cNvSpPr txBox="1"/>
          <p:nvPr userDrawn="1"/>
        </p:nvSpPr>
        <p:spPr>
          <a:xfrm>
            <a:off x="8155931" y="6608616"/>
            <a:ext cx="7256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900" b="1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Eras Bold ITC" panose="020B0604020202020204" pitchFamily="34" charset="0"/>
                <a:cs typeface="Arial" panose="020B0604020202020204" pitchFamily="34" charset="0"/>
              </a:rPr>
              <a:t>WOW</a:t>
            </a:r>
            <a:endParaRPr kumimoji="0" lang="es-PE" sz="945" b="1" i="0" u="none" strike="noStrike" kern="0" cap="none" spc="0" normalizeH="0" baseline="0" noProof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Eras Bold ITC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C4077DF9-F987-4F47-92C0-9DD9CF9FF276}"/>
              </a:ext>
            </a:extLst>
          </p:cNvPr>
          <p:cNvCxnSpPr/>
          <p:nvPr userDrawn="1"/>
        </p:nvCxnSpPr>
        <p:spPr>
          <a:xfrm flipV="1">
            <a:off x="8910997" y="6615552"/>
            <a:ext cx="0" cy="20767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6FCB2BAD-E15A-4425-834C-1F70CBDC7061}"/>
              </a:ext>
            </a:extLst>
          </p:cNvPr>
          <p:cNvSpPr txBox="1"/>
          <p:nvPr userDrawn="1"/>
        </p:nvSpPr>
        <p:spPr>
          <a:xfrm>
            <a:off x="9167255" y="6450216"/>
            <a:ext cx="3024745" cy="230832"/>
          </a:xfrm>
          <a:prstGeom prst="rect">
            <a:avLst/>
          </a:prstGeom>
          <a:solidFill>
            <a:srgbClr val="D9D9D9"/>
          </a:solidFill>
        </p:spPr>
        <p:txBody>
          <a:bodyPr wrap="square" rtlCol="0" anchor="ctr">
            <a:spAutoFit/>
          </a:bodyPr>
          <a:lstStyle/>
          <a:p>
            <a:pPr marL="0" marR="0" lvl="0" indent="0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900" b="1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/>
                <a:cs typeface="Arial" panose="020B0604020202020204" pitchFamily="34" charset="0"/>
              </a:rPr>
              <a:t>Impacto en riesgo:</a:t>
            </a:r>
            <a:endParaRPr kumimoji="0" lang="es-PE" sz="1260" b="0" i="0" u="none" strike="noStrike" kern="0" cap="none" spc="0" normalizeH="0" baseline="0" noProof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Arial" panose="020B0604020202020204" pitchFamily="34" charset="0"/>
              <a:cs typeface="Arial"/>
            </a:endParaRPr>
          </a:p>
        </p:txBody>
      </p:sp>
      <p:sp>
        <p:nvSpPr>
          <p:cNvPr id="47" name="86 CuadroTexto">
            <a:extLst>
              <a:ext uri="{FF2B5EF4-FFF2-40B4-BE49-F238E27FC236}">
                <a16:creationId xmlns:a16="http://schemas.microsoft.com/office/drawing/2014/main" id="{56B2F700-3BEC-4B1F-84B2-68D3416CEA8E}"/>
              </a:ext>
            </a:extLst>
          </p:cNvPr>
          <p:cNvSpPr txBox="1"/>
          <p:nvPr userDrawn="1"/>
        </p:nvSpPr>
        <p:spPr>
          <a:xfrm>
            <a:off x="10404991" y="6460846"/>
            <a:ext cx="518335" cy="216982"/>
          </a:xfrm>
          <a:prstGeom prst="rect">
            <a:avLst/>
          </a:prstGeom>
          <a:solidFill>
            <a:srgbClr val="548235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PE" sz="810" b="1" kern="0">
                <a:solidFill>
                  <a:schemeClr val="bg1"/>
                </a:solidFill>
                <a:latin typeface="Flexo" pitchFamily="50" charset="0"/>
                <a:cs typeface="Arial" pitchFamily="34" charset="0"/>
              </a:rPr>
              <a:t>Bajo</a:t>
            </a:r>
            <a:endParaRPr lang="es-ES" sz="810" b="1" kern="0">
              <a:solidFill>
                <a:schemeClr val="bg1"/>
              </a:solidFill>
              <a:latin typeface="Flexo" pitchFamily="50" charset="0"/>
              <a:cs typeface="Arial" pitchFamily="34" charset="0"/>
            </a:endParaRPr>
          </a:p>
        </p:txBody>
      </p:sp>
      <p:sp>
        <p:nvSpPr>
          <p:cNvPr id="48" name="86 CuadroTexto">
            <a:extLst>
              <a:ext uri="{FF2B5EF4-FFF2-40B4-BE49-F238E27FC236}">
                <a16:creationId xmlns:a16="http://schemas.microsoft.com/office/drawing/2014/main" id="{6CDD3C68-8F38-4A45-8ACC-AA49AB1A461B}"/>
              </a:ext>
            </a:extLst>
          </p:cNvPr>
          <p:cNvSpPr txBox="1"/>
          <p:nvPr userDrawn="1"/>
        </p:nvSpPr>
        <p:spPr>
          <a:xfrm>
            <a:off x="10914839" y="6460846"/>
            <a:ext cx="760225" cy="216982"/>
          </a:xfrm>
          <a:prstGeom prst="rect">
            <a:avLst/>
          </a:prstGeom>
          <a:solidFill>
            <a:srgbClr val="FFB502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PE" sz="810" b="1" kern="0">
                <a:solidFill>
                  <a:schemeClr val="bg1"/>
                </a:solidFill>
                <a:latin typeface="Flexo" pitchFamily="50" charset="0"/>
                <a:cs typeface="Arial" pitchFamily="34" charset="0"/>
              </a:rPr>
              <a:t>Medio</a:t>
            </a:r>
            <a:endParaRPr lang="es-ES" sz="810" b="1" kern="0">
              <a:solidFill>
                <a:schemeClr val="bg1"/>
              </a:solidFill>
              <a:latin typeface="Flexo" pitchFamily="50" charset="0"/>
              <a:cs typeface="Arial" pitchFamily="34" charset="0"/>
            </a:endParaRPr>
          </a:p>
        </p:txBody>
      </p:sp>
      <p:sp>
        <p:nvSpPr>
          <p:cNvPr id="49" name="86 CuadroTexto">
            <a:extLst>
              <a:ext uri="{FF2B5EF4-FFF2-40B4-BE49-F238E27FC236}">
                <a16:creationId xmlns:a16="http://schemas.microsoft.com/office/drawing/2014/main" id="{E089F0DC-124B-42BE-BCA3-0B9102AEF4A7}"/>
              </a:ext>
            </a:extLst>
          </p:cNvPr>
          <p:cNvSpPr txBox="1"/>
          <p:nvPr userDrawn="1"/>
        </p:nvSpPr>
        <p:spPr>
          <a:xfrm>
            <a:off x="11666579" y="6460846"/>
            <a:ext cx="518335" cy="21698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PE" sz="810" b="1" kern="0">
                <a:solidFill>
                  <a:schemeClr val="bg1"/>
                </a:solidFill>
                <a:latin typeface="Flexo" pitchFamily="50" charset="0"/>
                <a:cs typeface="Arial" pitchFamily="34" charset="0"/>
              </a:rPr>
              <a:t>Alto</a:t>
            </a:r>
            <a:endParaRPr lang="es-ES" sz="810" b="1" kern="0">
              <a:solidFill>
                <a:schemeClr val="bg1"/>
              </a:solidFill>
              <a:latin typeface="Flexo" pitchFamily="50" charset="0"/>
              <a:cs typeface="Arial" pitchFamily="34" charset="0"/>
            </a:endParaRP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A5687155-A932-4039-AA2A-A7745C21639C}"/>
              </a:ext>
            </a:extLst>
          </p:cNvPr>
          <p:cNvSpPr/>
          <p:nvPr userDrawn="1"/>
        </p:nvSpPr>
        <p:spPr>
          <a:xfrm>
            <a:off x="9646" y="657378"/>
            <a:ext cx="1326476" cy="5934241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20"/>
          </a:p>
        </p:txBody>
      </p:sp>
      <p:sp>
        <p:nvSpPr>
          <p:cNvPr id="51" name="Shape 552">
            <a:extLst>
              <a:ext uri="{FF2B5EF4-FFF2-40B4-BE49-F238E27FC236}">
                <a16:creationId xmlns:a16="http://schemas.microsoft.com/office/drawing/2014/main" id="{9D8AC3E3-DFBC-46DF-8020-74218FA392C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13209" y="5034854"/>
            <a:ext cx="552891" cy="421112"/>
          </a:xfrm>
          <a:custGeom>
            <a:avLst/>
            <a:gdLst>
              <a:gd name="T0" fmla="*/ 2147483646 w 16266"/>
              <a:gd name="T1" fmla="*/ 2147483646 h 14215"/>
              <a:gd name="T2" fmla="*/ 2147483646 w 16266"/>
              <a:gd name="T3" fmla="*/ 2147483646 h 14215"/>
              <a:gd name="T4" fmla="*/ 2147483646 w 16266"/>
              <a:gd name="T5" fmla="*/ 2147483646 h 14215"/>
              <a:gd name="T6" fmla="*/ 2147483646 w 16266"/>
              <a:gd name="T7" fmla="*/ 2147483646 h 14215"/>
              <a:gd name="T8" fmla="*/ 2147483646 w 16266"/>
              <a:gd name="T9" fmla="*/ 2147483646 h 14215"/>
              <a:gd name="T10" fmla="*/ 2147483646 w 16266"/>
              <a:gd name="T11" fmla="*/ 2147483646 h 14215"/>
              <a:gd name="T12" fmla="*/ 2147483646 w 16266"/>
              <a:gd name="T13" fmla="*/ 2147483646 h 14215"/>
              <a:gd name="T14" fmla="*/ 2147483646 w 16266"/>
              <a:gd name="T15" fmla="*/ 2147483646 h 14215"/>
              <a:gd name="T16" fmla="*/ 2147483646 w 16266"/>
              <a:gd name="T17" fmla="*/ 2147483646 h 14215"/>
              <a:gd name="T18" fmla="*/ 2147483646 w 16266"/>
              <a:gd name="T19" fmla="*/ 2147483646 h 14215"/>
              <a:gd name="T20" fmla="*/ 2147483646 w 16266"/>
              <a:gd name="T21" fmla="*/ 2147483646 h 14215"/>
              <a:gd name="T22" fmla="*/ 2147483646 w 16266"/>
              <a:gd name="T23" fmla="*/ 2147483646 h 14215"/>
              <a:gd name="T24" fmla="*/ 2147483646 w 16266"/>
              <a:gd name="T25" fmla="*/ 2147483646 h 14215"/>
              <a:gd name="T26" fmla="*/ 2147483646 w 16266"/>
              <a:gd name="T27" fmla="*/ 2147483646 h 14215"/>
              <a:gd name="T28" fmla="*/ 2147483646 w 16266"/>
              <a:gd name="T29" fmla="*/ 2147483646 h 14215"/>
              <a:gd name="T30" fmla="*/ 2147483646 w 16266"/>
              <a:gd name="T31" fmla="*/ 2147483646 h 14215"/>
              <a:gd name="T32" fmla="*/ 2147483646 w 16266"/>
              <a:gd name="T33" fmla="*/ 2147483646 h 14215"/>
              <a:gd name="T34" fmla="*/ 2147483646 w 16266"/>
              <a:gd name="T35" fmla="*/ 2147483646 h 14215"/>
              <a:gd name="T36" fmla="*/ 2147483646 w 16266"/>
              <a:gd name="T37" fmla="*/ 2147483646 h 14215"/>
              <a:gd name="T38" fmla="*/ 2147483646 w 16266"/>
              <a:gd name="T39" fmla="*/ 2147483646 h 14215"/>
              <a:gd name="T40" fmla="*/ 2147483646 w 16266"/>
              <a:gd name="T41" fmla="*/ 2147483646 h 14215"/>
              <a:gd name="T42" fmla="*/ 2147483646 w 16266"/>
              <a:gd name="T43" fmla="*/ 2147483646 h 14215"/>
              <a:gd name="T44" fmla="*/ 2147483646 w 16266"/>
              <a:gd name="T45" fmla="*/ 2147483646 h 14215"/>
              <a:gd name="T46" fmla="*/ 2147483646 w 16266"/>
              <a:gd name="T47" fmla="*/ 2147483646 h 14215"/>
              <a:gd name="T48" fmla="*/ 2147483646 w 16266"/>
              <a:gd name="T49" fmla="*/ 2147483646 h 14215"/>
              <a:gd name="T50" fmla="*/ 2147483646 w 16266"/>
              <a:gd name="T51" fmla="*/ 2147483646 h 14215"/>
              <a:gd name="T52" fmla="*/ 2147483646 w 16266"/>
              <a:gd name="T53" fmla="*/ 2147483646 h 14215"/>
              <a:gd name="T54" fmla="*/ 2147483646 w 16266"/>
              <a:gd name="T55" fmla="*/ 2147483646 h 14215"/>
              <a:gd name="T56" fmla="*/ 2147483646 w 16266"/>
              <a:gd name="T57" fmla="*/ 2147483646 h 14215"/>
              <a:gd name="T58" fmla="*/ 2147483646 w 16266"/>
              <a:gd name="T59" fmla="*/ 2147483646 h 14215"/>
              <a:gd name="T60" fmla="*/ 2147483646 w 16266"/>
              <a:gd name="T61" fmla="*/ 2147483646 h 14215"/>
              <a:gd name="T62" fmla="*/ 2147483646 w 16266"/>
              <a:gd name="T63" fmla="*/ 2147483646 h 14215"/>
              <a:gd name="T64" fmla="*/ 2147483646 w 16266"/>
              <a:gd name="T65" fmla="*/ 2147483646 h 14215"/>
              <a:gd name="T66" fmla="*/ 2147483646 w 16266"/>
              <a:gd name="T67" fmla="*/ 2147483646 h 14215"/>
              <a:gd name="T68" fmla="*/ 2147483646 w 16266"/>
              <a:gd name="T69" fmla="*/ 2147483646 h 14215"/>
              <a:gd name="T70" fmla="*/ 2147483646 w 16266"/>
              <a:gd name="T71" fmla="*/ 2147483646 h 14215"/>
              <a:gd name="T72" fmla="*/ 2147483646 w 16266"/>
              <a:gd name="T73" fmla="*/ 2147483646 h 14215"/>
              <a:gd name="T74" fmla="*/ 2147483646 w 16266"/>
              <a:gd name="T75" fmla="*/ 2147483646 h 14215"/>
              <a:gd name="T76" fmla="*/ 2147483646 w 16266"/>
              <a:gd name="T77" fmla="*/ 2147483646 h 14215"/>
              <a:gd name="T78" fmla="*/ 0 w 16266"/>
              <a:gd name="T79" fmla="*/ 2147483646 h 14215"/>
              <a:gd name="T80" fmla="*/ 0 w 16266"/>
              <a:gd name="T81" fmla="*/ 2147483646 h 14215"/>
              <a:gd name="T82" fmla="*/ 2147483646 w 16266"/>
              <a:gd name="T83" fmla="*/ 2147483646 h 14215"/>
              <a:gd name="T84" fmla="*/ 2147483646 w 16266"/>
              <a:gd name="T85" fmla="*/ 2147483646 h 14215"/>
              <a:gd name="T86" fmla="*/ 2147483646 w 16266"/>
              <a:gd name="T87" fmla="*/ 2147483646 h 14215"/>
              <a:gd name="T88" fmla="*/ 2147483646 w 16266"/>
              <a:gd name="T89" fmla="*/ 2147483646 h 14215"/>
              <a:gd name="T90" fmla="*/ 2147483646 w 16266"/>
              <a:gd name="T91" fmla="*/ 2147483646 h 14215"/>
              <a:gd name="T92" fmla="*/ 2147483646 w 16266"/>
              <a:gd name="T93" fmla="*/ 2147483646 h 14215"/>
              <a:gd name="T94" fmla="*/ 2147483646 w 16266"/>
              <a:gd name="T95" fmla="*/ 2147483646 h 14215"/>
              <a:gd name="T96" fmla="*/ 2147483646 w 16266"/>
              <a:gd name="T97" fmla="*/ 2147483646 h 14215"/>
              <a:gd name="T98" fmla="*/ 2147483646 w 16266"/>
              <a:gd name="T99" fmla="*/ 2147483646 h 14215"/>
              <a:gd name="T100" fmla="*/ 2147483646 w 16266"/>
              <a:gd name="T101" fmla="*/ 2147483646 h 14215"/>
              <a:gd name="T102" fmla="*/ 2147483646 w 16266"/>
              <a:gd name="T103" fmla="*/ 2147483646 h 14215"/>
              <a:gd name="T104" fmla="*/ 2147483646 w 16266"/>
              <a:gd name="T105" fmla="*/ 2147483646 h 14215"/>
              <a:gd name="T106" fmla="*/ 2147483646 w 16266"/>
              <a:gd name="T107" fmla="*/ 2147483646 h 14215"/>
              <a:gd name="T108" fmla="*/ 2147483646 w 16266"/>
              <a:gd name="T109" fmla="*/ 2147483646 h 14215"/>
              <a:gd name="T110" fmla="*/ 2147483646 w 16266"/>
              <a:gd name="T111" fmla="*/ 2147483646 h 14215"/>
              <a:gd name="T112" fmla="*/ 2147483646 w 16266"/>
              <a:gd name="T113" fmla="*/ 2147483646 h 14215"/>
              <a:gd name="T114" fmla="*/ 2147483646 w 16266"/>
              <a:gd name="T115" fmla="*/ 0 h 1421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6266"/>
              <a:gd name="T175" fmla="*/ 0 h 14215"/>
              <a:gd name="T176" fmla="*/ 16266 w 16266"/>
              <a:gd name="T177" fmla="*/ 14215 h 14215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lnTo>
                  <a:pt x="8597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lnTo>
                  <a:pt x="7986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lIns="82265" tIns="82265" rIns="82265" bIns="82265" anchor="ctr"/>
          <a:lstStyle/>
          <a:p>
            <a:pPr>
              <a:defRPr/>
            </a:pPr>
            <a:endParaRPr lang="es-ES" sz="1080">
              <a:solidFill>
                <a:srgbClr val="323F4F"/>
              </a:solidFill>
              <a:latin typeface="Calibri"/>
              <a:cs typeface="Arial" panose="020B0604020202020204" pitchFamily="34" charset="0"/>
            </a:endParaRPr>
          </a:p>
        </p:txBody>
      </p:sp>
      <p:pic>
        <p:nvPicPr>
          <p:cNvPr id="52" name="Picture 2" descr="Resultado de imagen para presupuesto">
            <a:extLst>
              <a:ext uri="{FF2B5EF4-FFF2-40B4-BE49-F238E27FC236}">
                <a16:creationId xmlns:a16="http://schemas.microsoft.com/office/drawing/2014/main" id="{CB72989E-B737-4A42-96E7-071C11FDA1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89" y="3703248"/>
            <a:ext cx="1046934" cy="64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CuadroTexto 52">
            <a:extLst>
              <a:ext uri="{FF2B5EF4-FFF2-40B4-BE49-F238E27FC236}">
                <a16:creationId xmlns:a16="http://schemas.microsoft.com/office/drawing/2014/main" id="{160FD6B5-9A90-4A28-8217-699A57E4ED35}"/>
              </a:ext>
            </a:extLst>
          </p:cNvPr>
          <p:cNvSpPr txBox="1"/>
          <p:nvPr userDrawn="1"/>
        </p:nvSpPr>
        <p:spPr>
          <a:xfrm>
            <a:off x="84930" y="5418761"/>
            <a:ext cx="120944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cs typeface="Arial" panose="020B0604020202020204" pitchFamily="34" charset="0"/>
              </a:rPr>
              <a:t>Riesgos/</a:t>
            </a:r>
          </a:p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cs typeface="Arial" panose="020B0604020202020204" pitchFamily="34" charset="0"/>
              </a:rPr>
              <a:t>Problemas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3B214B3F-91D4-427E-B146-AB7AC949B18F}"/>
              </a:ext>
            </a:extLst>
          </p:cNvPr>
          <p:cNvSpPr txBox="1"/>
          <p:nvPr userDrawn="1"/>
        </p:nvSpPr>
        <p:spPr>
          <a:xfrm>
            <a:off x="84930" y="4282169"/>
            <a:ext cx="120944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cs typeface="Arial" panose="020B0604020202020204" pitchFamily="34" charset="0"/>
              </a:rPr>
              <a:t>Presupuesto</a:t>
            </a:r>
          </a:p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cs typeface="Arial" panose="020B0604020202020204" pitchFamily="34" charset="0"/>
              </a:rPr>
              <a:t>2020</a:t>
            </a:r>
          </a:p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PE" sz="1080" b="0" i="0" u="none" strike="noStrike" kern="0" cap="none" spc="0" normalizeH="0" baseline="0" noProof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Flexo" pitchFamily="50" charset="0"/>
              <a:cs typeface="Arial" panose="020B0604020202020204" pitchFamily="34" charset="0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EF974CC2-2C41-4631-A76B-DDB0367E1B0C}"/>
              </a:ext>
            </a:extLst>
          </p:cNvPr>
          <p:cNvSpPr txBox="1"/>
          <p:nvPr userDrawn="1"/>
        </p:nvSpPr>
        <p:spPr>
          <a:xfrm>
            <a:off x="84930" y="2886079"/>
            <a:ext cx="120944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cs typeface="Arial" panose="020B0604020202020204" pitchFamily="34" charset="0"/>
              </a:rPr>
              <a:t>Desviación y Avance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6639948E-EAE8-49DA-B0D5-C37FBDD47822}"/>
              </a:ext>
            </a:extLst>
          </p:cNvPr>
          <p:cNvSpPr txBox="1"/>
          <p:nvPr userDrawn="1"/>
        </p:nvSpPr>
        <p:spPr>
          <a:xfrm>
            <a:off x="52833" y="2038380"/>
            <a:ext cx="127364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cs typeface="Arial" panose="020B0604020202020204" pitchFamily="34" charset="0"/>
              </a:rPr>
              <a:t>Fechas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5B2A1514-6D7D-423A-9813-4DBA7DD6FB6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07" y="1496727"/>
            <a:ext cx="631097" cy="591604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46C81961-870C-4C3F-9267-E5EB631E514D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98" y="2296538"/>
            <a:ext cx="691114" cy="647865"/>
          </a:xfrm>
          <a:prstGeom prst="rect">
            <a:avLst/>
          </a:prstGeom>
        </p:spPr>
      </p:pic>
      <p:sp>
        <p:nvSpPr>
          <p:cNvPr id="59" name="CuadroTexto 58">
            <a:extLst>
              <a:ext uri="{FF2B5EF4-FFF2-40B4-BE49-F238E27FC236}">
                <a16:creationId xmlns:a16="http://schemas.microsoft.com/office/drawing/2014/main" id="{7D5C60EF-1F10-41A7-A7C6-97F626E32DB2}"/>
              </a:ext>
            </a:extLst>
          </p:cNvPr>
          <p:cNvSpPr txBox="1"/>
          <p:nvPr userDrawn="1"/>
        </p:nvSpPr>
        <p:spPr>
          <a:xfrm>
            <a:off x="84930" y="880616"/>
            <a:ext cx="1209449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cs typeface="Arial" panose="020B0604020202020204" pitchFamily="34" charset="0"/>
              </a:rPr>
              <a:t>(Etapa)  </a:t>
            </a:r>
          </a:p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cs typeface="Arial" panose="020B0604020202020204" pitchFamily="34" charset="0"/>
              </a:rPr>
              <a:t>Nombre de Proyecto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717C3D2A-EFD5-400F-A233-FAA4B3111E40}"/>
              </a:ext>
            </a:extLst>
          </p:cNvPr>
          <p:cNvSpPr txBox="1"/>
          <p:nvPr userDrawn="1"/>
        </p:nvSpPr>
        <p:spPr>
          <a:xfrm>
            <a:off x="349086" y="6608616"/>
            <a:ext cx="4513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90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cs typeface="Arial" panose="020B0604020202020204" pitchFamily="34" charset="0"/>
              </a:rPr>
              <a:t>RUN</a:t>
            </a:r>
            <a:endParaRPr kumimoji="0" lang="es-PE" sz="945" b="0" i="0" u="none" strike="noStrike" kern="0" cap="none" spc="0" normalizeH="0" baseline="0" noProof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Flexo" pitchFamily="50" charset="0"/>
              <a:cs typeface="Arial" panose="020B0604020202020204" pitchFamily="34" charset="0"/>
            </a:endParaRPr>
          </a:p>
        </p:txBody>
      </p:sp>
      <p:sp>
        <p:nvSpPr>
          <p:cNvPr id="61" name="Forma libre 4344" descr="Icono de llave inglesa. ">
            <a:extLst>
              <a:ext uri="{FF2B5EF4-FFF2-40B4-BE49-F238E27FC236}">
                <a16:creationId xmlns:a16="http://schemas.microsoft.com/office/drawing/2014/main" id="{700996D1-B679-48F7-A785-BFC2C6E3F1BF}"/>
              </a:ext>
            </a:extLst>
          </p:cNvPr>
          <p:cNvSpPr>
            <a:spLocks/>
          </p:cNvSpPr>
          <p:nvPr userDrawn="1"/>
        </p:nvSpPr>
        <p:spPr bwMode="auto">
          <a:xfrm>
            <a:off x="264161" y="6654605"/>
            <a:ext cx="138223" cy="129573"/>
          </a:xfrm>
          <a:custGeom>
            <a:avLst/>
            <a:gdLst>
              <a:gd name="T0" fmla="*/ 853 w 886"/>
              <a:gd name="T1" fmla="*/ 137 h 886"/>
              <a:gd name="T2" fmla="*/ 842 w 886"/>
              <a:gd name="T3" fmla="*/ 134 h 886"/>
              <a:gd name="T4" fmla="*/ 833 w 886"/>
              <a:gd name="T5" fmla="*/ 138 h 886"/>
              <a:gd name="T6" fmla="*/ 646 w 886"/>
              <a:gd name="T7" fmla="*/ 172 h 886"/>
              <a:gd name="T8" fmla="*/ 754 w 886"/>
              <a:gd name="T9" fmla="*/ 46 h 886"/>
              <a:gd name="T10" fmla="*/ 754 w 886"/>
              <a:gd name="T11" fmla="*/ 37 h 886"/>
              <a:gd name="T12" fmla="*/ 747 w 886"/>
              <a:gd name="T13" fmla="*/ 29 h 886"/>
              <a:gd name="T14" fmla="*/ 704 w 886"/>
              <a:gd name="T15" fmla="*/ 12 h 886"/>
              <a:gd name="T16" fmla="*/ 659 w 886"/>
              <a:gd name="T17" fmla="*/ 2 h 886"/>
              <a:gd name="T18" fmla="*/ 615 w 886"/>
              <a:gd name="T19" fmla="*/ 0 h 886"/>
              <a:gd name="T20" fmla="*/ 577 w 886"/>
              <a:gd name="T21" fmla="*/ 6 h 886"/>
              <a:gd name="T22" fmla="*/ 539 w 886"/>
              <a:gd name="T23" fmla="*/ 15 h 886"/>
              <a:gd name="T24" fmla="*/ 505 w 886"/>
              <a:gd name="T25" fmla="*/ 31 h 886"/>
              <a:gd name="T26" fmla="*/ 473 w 886"/>
              <a:gd name="T27" fmla="*/ 52 h 886"/>
              <a:gd name="T28" fmla="*/ 443 w 886"/>
              <a:gd name="T29" fmla="*/ 76 h 886"/>
              <a:gd name="T30" fmla="*/ 405 w 886"/>
              <a:gd name="T31" fmla="*/ 124 h 886"/>
              <a:gd name="T32" fmla="*/ 380 w 886"/>
              <a:gd name="T33" fmla="*/ 178 h 886"/>
              <a:gd name="T34" fmla="*/ 368 w 886"/>
              <a:gd name="T35" fmla="*/ 235 h 886"/>
              <a:gd name="T36" fmla="*/ 368 w 886"/>
              <a:gd name="T37" fmla="*/ 293 h 886"/>
              <a:gd name="T38" fmla="*/ 382 w 886"/>
              <a:gd name="T39" fmla="*/ 351 h 886"/>
              <a:gd name="T40" fmla="*/ 21 w 886"/>
              <a:gd name="T41" fmla="*/ 738 h 886"/>
              <a:gd name="T42" fmla="*/ 7 w 886"/>
              <a:gd name="T43" fmla="*/ 762 h 886"/>
              <a:gd name="T44" fmla="*/ 1 w 886"/>
              <a:gd name="T45" fmla="*/ 787 h 886"/>
              <a:gd name="T46" fmla="*/ 2 w 886"/>
              <a:gd name="T47" fmla="*/ 813 h 886"/>
              <a:gd name="T48" fmla="*/ 11 w 886"/>
              <a:gd name="T49" fmla="*/ 838 h 886"/>
              <a:gd name="T50" fmla="*/ 27 w 886"/>
              <a:gd name="T51" fmla="*/ 860 h 886"/>
              <a:gd name="T52" fmla="*/ 48 w 886"/>
              <a:gd name="T53" fmla="*/ 875 h 886"/>
              <a:gd name="T54" fmla="*/ 73 w 886"/>
              <a:gd name="T55" fmla="*/ 884 h 886"/>
              <a:gd name="T56" fmla="*/ 99 w 886"/>
              <a:gd name="T57" fmla="*/ 885 h 886"/>
              <a:gd name="T58" fmla="*/ 125 w 886"/>
              <a:gd name="T59" fmla="*/ 879 h 886"/>
              <a:gd name="T60" fmla="*/ 148 w 886"/>
              <a:gd name="T61" fmla="*/ 866 h 886"/>
              <a:gd name="T62" fmla="*/ 530 w 886"/>
              <a:gd name="T63" fmla="*/ 502 h 886"/>
              <a:gd name="T64" fmla="*/ 570 w 886"/>
              <a:gd name="T65" fmla="*/ 515 h 886"/>
              <a:gd name="T66" fmla="*/ 612 w 886"/>
              <a:gd name="T67" fmla="*/ 520 h 886"/>
              <a:gd name="T68" fmla="*/ 626 w 886"/>
              <a:gd name="T69" fmla="*/ 520 h 886"/>
              <a:gd name="T70" fmla="*/ 664 w 886"/>
              <a:gd name="T71" fmla="*/ 518 h 886"/>
              <a:gd name="T72" fmla="*/ 702 w 886"/>
              <a:gd name="T73" fmla="*/ 509 h 886"/>
              <a:gd name="T74" fmla="*/ 737 w 886"/>
              <a:gd name="T75" fmla="*/ 496 h 886"/>
              <a:gd name="T76" fmla="*/ 769 w 886"/>
              <a:gd name="T77" fmla="*/ 477 h 886"/>
              <a:gd name="T78" fmla="*/ 800 w 886"/>
              <a:gd name="T79" fmla="*/ 454 h 886"/>
              <a:gd name="T80" fmla="*/ 837 w 886"/>
              <a:gd name="T81" fmla="*/ 413 h 886"/>
              <a:gd name="T82" fmla="*/ 867 w 886"/>
              <a:gd name="T83" fmla="*/ 360 h 886"/>
              <a:gd name="T84" fmla="*/ 883 w 886"/>
              <a:gd name="T85" fmla="*/ 301 h 886"/>
              <a:gd name="T86" fmla="*/ 885 w 886"/>
              <a:gd name="T87" fmla="*/ 241 h 886"/>
              <a:gd name="T88" fmla="*/ 873 w 886"/>
              <a:gd name="T89" fmla="*/ 181 h 8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86" h="886">
                <a:moveTo>
                  <a:pt x="857" y="143"/>
                </a:moveTo>
                <a:lnTo>
                  <a:pt x="855" y="139"/>
                </a:lnTo>
                <a:lnTo>
                  <a:pt x="853" y="137"/>
                </a:lnTo>
                <a:lnTo>
                  <a:pt x="849" y="135"/>
                </a:lnTo>
                <a:lnTo>
                  <a:pt x="846" y="133"/>
                </a:lnTo>
                <a:lnTo>
                  <a:pt x="842" y="134"/>
                </a:lnTo>
                <a:lnTo>
                  <a:pt x="839" y="135"/>
                </a:lnTo>
                <a:lnTo>
                  <a:pt x="836" y="136"/>
                </a:lnTo>
                <a:lnTo>
                  <a:pt x="833" y="138"/>
                </a:lnTo>
                <a:lnTo>
                  <a:pt x="712" y="259"/>
                </a:lnTo>
                <a:lnTo>
                  <a:pt x="646" y="259"/>
                </a:lnTo>
                <a:lnTo>
                  <a:pt x="646" y="172"/>
                </a:lnTo>
                <a:lnTo>
                  <a:pt x="751" y="53"/>
                </a:lnTo>
                <a:lnTo>
                  <a:pt x="753" y="49"/>
                </a:lnTo>
                <a:lnTo>
                  <a:pt x="754" y="46"/>
                </a:lnTo>
                <a:lnTo>
                  <a:pt x="755" y="43"/>
                </a:lnTo>
                <a:lnTo>
                  <a:pt x="755" y="39"/>
                </a:lnTo>
                <a:lnTo>
                  <a:pt x="754" y="37"/>
                </a:lnTo>
                <a:lnTo>
                  <a:pt x="752" y="33"/>
                </a:lnTo>
                <a:lnTo>
                  <a:pt x="750" y="31"/>
                </a:lnTo>
                <a:lnTo>
                  <a:pt x="747" y="29"/>
                </a:lnTo>
                <a:lnTo>
                  <a:pt x="733" y="23"/>
                </a:lnTo>
                <a:lnTo>
                  <a:pt x="719" y="16"/>
                </a:lnTo>
                <a:lnTo>
                  <a:pt x="704" y="12"/>
                </a:lnTo>
                <a:lnTo>
                  <a:pt x="689" y="8"/>
                </a:lnTo>
                <a:lnTo>
                  <a:pt x="674" y="5"/>
                </a:lnTo>
                <a:lnTo>
                  <a:pt x="659" y="2"/>
                </a:lnTo>
                <a:lnTo>
                  <a:pt x="643" y="1"/>
                </a:lnTo>
                <a:lnTo>
                  <a:pt x="628" y="0"/>
                </a:lnTo>
                <a:lnTo>
                  <a:pt x="615" y="0"/>
                </a:lnTo>
                <a:lnTo>
                  <a:pt x="602" y="1"/>
                </a:lnTo>
                <a:lnTo>
                  <a:pt x="589" y="3"/>
                </a:lnTo>
                <a:lnTo>
                  <a:pt x="577" y="6"/>
                </a:lnTo>
                <a:lnTo>
                  <a:pt x="564" y="8"/>
                </a:lnTo>
                <a:lnTo>
                  <a:pt x="552" y="11"/>
                </a:lnTo>
                <a:lnTo>
                  <a:pt x="539" y="15"/>
                </a:lnTo>
                <a:lnTo>
                  <a:pt x="527" y="19"/>
                </a:lnTo>
                <a:lnTo>
                  <a:pt x="516" y="25"/>
                </a:lnTo>
                <a:lnTo>
                  <a:pt x="505" y="31"/>
                </a:lnTo>
                <a:lnTo>
                  <a:pt x="493" y="37"/>
                </a:lnTo>
                <a:lnTo>
                  <a:pt x="482" y="44"/>
                </a:lnTo>
                <a:lnTo>
                  <a:pt x="473" y="52"/>
                </a:lnTo>
                <a:lnTo>
                  <a:pt x="462" y="59"/>
                </a:lnTo>
                <a:lnTo>
                  <a:pt x="452" y="68"/>
                </a:lnTo>
                <a:lnTo>
                  <a:pt x="443" y="76"/>
                </a:lnTo>
                <a:lnTo>
                  <a:pt x="429" y="91"/>
                </a:lnTo>
                <a:lnTo>
                  <a:pt x="416" y="107"/>
                </a:lnTo>
                <a:lnTo>
                  <a:pt x="405" y="124"/>
                </a:lnTo>
                <a:lnTo>
                  <a:pt x="396" y="141"/>
                </a:lnTo>
                <a:lnTo>
                  <a:pt x="387" y="160"/>
                </a:lnTo>
                <a:lnTo>
                  <a:pt x="380" y="178"/>
                </a:lnTo>
                <a:lnTo>
                  <a:pt x="374" y="196"/>
                </a:lnTo>
                <a:lnTo>
                  <a:pt x="370" y="215"/>
                </a:lnTo>
                <a:lnTo>
                  <a:pt x="368" y="235"/>
                </a:lnTo>
                <a:lnTo>
                  <a:pt x="366" y="254"/>
                </a:lnTo>
                <a:lnTo>
                  <a:pt x="367" y="274"/>
                </a:lnTo>
                <a:lnTo>
                  <a:pt x="368" y="293"/>
                </a:lnTo>
                <a:lnTo>
                  <a:pt x="371" y="313"/>
                </a:lnTo>
                <a:lnTo>
                  <a:pt x="376" y="332"/>
                </a:lnTo>
                <a:lnTo>
                  <a:pt x="382" y="351"/>
                </a:lnTo>
                <a:lnTo>
                  <a:pt x="390" y="369"/>
                </a:lnTo>
                <a:lnTo>
                  <a:pt x="27" y="732"/>
                </a:lnTo>
                <a:lnTo>
                  <a:pt x="21" y="738"/>
                </a:lnTo>
                <a:lnTo>
                  <a:pt x="16" y="746"/>
                </a:lnTo>
                <a:lnTo>
                  <a:pt x="11" y="753"/>
                </a:lnTo>
                <a:lnTo>
                  <a:pt x="7" y="762"/>
                </a:lnTo>
                <a:lnTo>
                  <a:pt x="4" y="769"/>
                </a:lnTo>
                <a:lnTo>
                  <a:pt x="2" y="778"/>
                </a:lnTo>
                <a:lnTo>
                  <a:pt x="1" y="787"/>
                </a:lnTo>
                <a:lnTo>
                  <a:pt x="0" y="796"/>
                </a:lnTo>
                <a:lnTo>
                  <a:pt x="1" y="805"/>
                </a:lnTo>
                <a:lnTo>
                  <a:pt x="2" y="813"/>
                </a:lnTo>
                <a:lnTo>
                  <a:pt x="4" y="822"/>
                </a:lnTo>
                <a:lnTo>
                  <a:pt x="7" y="830"/>
                </a:lnTo>
                <a:lnTo>
                  <a:pt x="11" y="838"/>
                </a:lnTo>
                <a:lnTo>
                  <a:pt x="15" y="845"/>
                </a:lnTo>
                <a:lnTo>
                  <a:pt x="20" y="853"/>
                </a:lnTo>
                <a:lnTo>
                  <a:pt x="27" y="860"/>
                </a:lnTo>
                <a:lnTo>
                  <a:pt x="33" y="866"/>
                </a:lnTo>
                <a:lnTo>
                  <a:pt x="41" y="871"/>
                </a:lnTo>
                <a:lnTo>
                  <a:pt x="48" y="875"/>
                </a:lnTo>
                <a:lnTo>
                  <a:pt x="55" y="879"/>
                </a:lnTo>
                <a:lnTo>
                  <a:pt x="64" y="882"/>
                </a:lnTo>
                <a:lnTo>
                  <a:pt x="73" y="884"/>
                </a:lnTo>
                <a:lnTo>
                  <a:pt x="81" y="885"/>
                </a:lnTo>
                <a:lnTo>
                  <a:pt x="91" y="886"/>
                </a:lnTo>
                <a:lnTo>
                  <a:pt x="99" y="885"/>
                </a:lnTo>
                <a:lnTo>
                  <a:pt x="108" y="884"/>
                </a:lnTo>
                <a:lnTo>
                  <a:pt x="116" y="882"/>
                </a:lnTo>
                <a:lnTo>
                  <a:pt x="125" y="879"/>
                </a:lnTo>
                <a:lnTo>
                  <a:pt x="133" y="875"/>
                </a:lnTo>
                <a:lnTo>
                  <a:pt x="140" y="871"/>
                </a:lnTo>
                <a:lnTo>
                  <a:pt x="148" y="866"/>
                </a:lnTo>
                <a:lnTo>
                  <a:pt x="154" y="860"/>
                </a:lnTo>
                <a:lnTo>
                  <a:pt x="517" y="497"/>
                </a:lnTo>
                <a:lnTo>
                  <a:pt x="530" y="502"/>
                </a:lnTo>
                <a:lnTo>
                  <a:pt x="543" y="507"/>
                </a:lnTo>
                <a:lnTo>
                  <a:pt x="556" y="512"/>
                </a:lnTo>
                <a:lnTo>
                  <a:pt x="570" y="515"/>
                </a:lnTo>
                <a:lnTo>
                  <a:pt x="584" y="517"/>
                </a:lnTo>
                <a:lnTo>
                  <a:pt x="598" y="519"/>
                </a:lnTo>
                <a:lnTo>
                  <a:pt x="612" y="520"/>
                </a:lnTo>
                <a:lnTo>
                  <a:pt x="626" y="520"/>
                </a:lnTo>
                <a:lnTo>
                  <a:pt x="626" y="520"/>
                </a:lnTo>
                <a:lnTo>
                  <a:pt x="626" y="520"/>
                </a:lnTo>
                <a:lnTo>
                  <a:pt x="639" y="520"/>
                </a:lnTo>
                <a:lnTo>
                  <a:pt x="651" y="519"/>
                </a:lnTo>
                <a:lnTo>
                  <a:pt x="664" y="518"/>
                </a:lnTo>
                <a:lnTo>
                  <a:pt x="677" y="516"/>
                </a:lnTo>
                <a:lnTo>
                  <a:pt x="689" y="513"/>
                </a:lnTo>
                <a:lnTo>
                  <a:pt x="702" y="509"/>
                </a:lnTo>
                <a:lnTo>
                  <a:pt x="714" y="505"/>
                </a:lnTo>
                <a:lnTo>
                  <a:pt x="725" y="501"/>
                </a:lnTo>
                <a:lnTo>
                  <a:pt x="737" y="496"/>
                </a:lnTo>
                <a:lnTo>
                  <a:pt x="748" y="490"/>
                </a:lnTo>
                <a:lnTo>
                  <a:pt x="758" y="484"/>
                </a:lnTo>
                <a:lnTo>
                  <a:pt x="769" y="477"/>
                </a:lnTo>
                <a:lnTo>
                  <a:pt x="780" y="470"/>
                </a:lnTo>
                <a:lnTo>
                  <a:pt x="791" y="462"/>
                </a:lnTo>
                <a:lnTo>
                  <a:pt x="800" y="454"/>
                </a:lnTo>
                <a:lnTo>
                  <a:pt x="810" y="444"/>
                </a:lnTo>
                <a:lnTo>
                  <a:pt x="824" y="429"/>
                </a:lnTo>
                <a:lnTo>
                  <a:pt x="837" y="413"/>
                </a:lnTo>
                <a:lnTo>
                  <a:pt x="848" y="396"/>
                </a:lnTo>
                <a:lnTo>
                  <a:pt x="858" y="378"/>
                </a:lnTo>
                <a:lnTo>
                  <a:pt x="867" y="360"/>
                </a:lnTo>
                <a:lnTo>
                  <a:pt x="873" y="340"/>
                </a:lnTo>
                <a:lnTo>
                  <a:pt x="878" y="321"/>
                </a:lnTo>
                <a:lnTo>
                  <a:pt x="883" y="301"/>
                </a:lnTo>
                <a:lnTo>
                  <a:pt x="885" y="282"/>
                </a:lnTo>
                <a:lnTo>
                  <a:pt x="886" y="261"/>
                </a:lnTo>
                <a:lnTo>
                  <a:pt x="885" y="241"/>
                </a:lnTo>
                <a:lnTo>
                  <a:pt x="883" y="221"/>
                </a:lnTo>
                <a:lnTo>
                  <a:pt x="878" y="200"/>
                </a:lnTo>
                <a:lnTo>
                  <a:pt x="873" y="181"/>
                </a:lnTo>
                <a:lnTo>
                  <a:pt x="865" y="162"/>
                </a:lnTo>
                <a:lnTo>
                  <a:pt x="857" y="14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2279" tIns="41139" rIns="82279" bIns="4113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sz="1620"/>
          </a:p>
        </p:txBody>
      </p:sp>
      <p:grpSp>
        <p:nvGrpSpPr>
          <p:cNvPr id="62" name="Grupo 61" descr="Icono de dinero. ">
            <a:extLst>
              <a:ext uri="{FF2B5EF4-FFF2-40B4-BE49-F238E27FC236}">
                <a16:creationId xmlns:a16="http://schemas.microsoft.com/office/drawing/2014/main" id="{1C8A0DED-851C-4E12-BBDD-12E7727D4B03}"/>
              </a:ext>
            </a:extLst>
          </p:cNvPr>
          <p:cNvGrpSpPr/>
          <p:nvPr userDrawn="1"/>
        </p:nvGrpSpPr>
        <p:grpSpPr>
          <a:xfrm>
            <a:off x="776386" y="6638409"/>
            <a:ext cx="172778" cy="161966"/>
            <a:chOff x="3746500" y="1344613"/>
            <a:chExt cx="285750" cy="287338"/>
          </a:xfrm>
          <a:solidFill>
            <a:schemeClr val="tx1"/>
          </a:solidFill>
        </p:grpSpPr>
        <p:sp>
          <p:nvSpPr>
            <p:cNvPr id="63" name="Forma libre 497">
              <a:extLst>
                <a:ext uri="{FF2B5EF4-FFF2-40B4-BE49-F238E27FC236}">
                  <a16:creationId xmlns:a16="http://schemas.microsoft.com/office/drawing/2014/main" id="{9F7230DE-BD7B-4248-AF8C-AC59680CF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64" name="Forma libre 498">
              <a:extLst>
                <a:ext uri="{FF2B5EF4-FFF2-40B4-BE49-F238E27FC236}">
                  <a16:creationId xmlns:a16="http://schemas.microsoft.com/office/drawing/2014/main" id="{CFAED99D-8B32-4899-A7E8-6BA38D5A9A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65" name="Forma libre 499">
              <a:extLst>
                <a:ext uri="{FF2B5EF4-FFF2-40B4-BE49-F238E27FC236}">
                  <a16:creationId xmlns:a16="http://schemas.microsoft.com/office/drawing/2014/main" id="{C31DB79B-0EC4-49CB-83C6-B264628E9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66" name="Forma libre 500">
              <a:extLst>
                <a:ext uri="{FF2B5EF4-FFF2-40B4-BE49-F238E27FC236}">
                  <a16:creationId xmlns:a16="http://schemas.microsoft.com/office/drawing/2014/main" id="{178903B9-85E9-434A-8934-398D372ED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67" name="Forma libre 501">
              <a:extLst>
                <a:ext uri="{FF2B5EF4-FFF2-40B4-BE49-F238E27FC236}">
                  <a16:creationId xmlns:a16="http://schemas.microsoft.com/office/drawing/2014/main" id="{415556CA-A84C-4A91-AE50-2CE8459AB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68" name="Forma libre 502">
              <a:extLst>
                <a:ext uri="{FF2B5EF4-FFF2-40B4-BE49-F238E27FC236}">
                  <a16:creationId xmlns:a16="http://schemas.microsoft.com/office/drawing/2014/main" id="{8D6319F2-1B32-4074-8A84-46A905ADE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69" name="Forma libre 503">
              <a:extLst>
                <a:ext uri="{FF2B5EF4-FFF2-40B4-BE49-F238E27FC236}">
                  <a16:creationId xmlns:a16="http://schemas.microsoft.com/office/drawing/2014/main" id="{4AA66505-3286-4613-A07D-18A17BC59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70" name="Forma libre 504">
              <a:extLst>
                <a:ext uri="{FF2B5EF4-FFF2-40B4-BE49-F238E27FC236}">
                  <a16:creationId xmlns:a16="http://schemas.microsoft.com/office/drawing/2014/main" id="{DE8B213B-3B2C-4847-A6DB-0D717C3D85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</p:grpSp>
      <p:sp>
        <p:nvSpPr>
          <p:cNvPr id="71" name="CuadroTexto 70">
            <a:extLst>
              <a:ext uri="{FF2B5EF4-FFF2-40B4-BE49-F238E27FC236}">
                <a16:creationId xmlns:a16="http://schemas.microsoft.com/office/drawing/2014/main" id="{067697C8-F2AC-41A5-A4D0-335C2FDC9DC8}"/>
              </a:ext>
            </a:extLst>
          </p:cNvPr>
          <p:cNvSpPr txBox="1"/>
          <p:nvPr userDrawn="1"/>
        </p:nvSpPr>
        <p:spPr>
          <a:xfrm>
            <a:off x="895866" y="6608616"/>
            <a:ext cx="5774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90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cs typeface="Arial" panose="020B0604020202020204" pitchFamily="34" charset="0"/>
              </a:rPr>
              <a:t>GROW</a:t>
            </a:r>
            <a:endParaRPr kumimoji="0" lang="es-PE" sz="945" b="0" i="0" u="none" strike="noStrike" kern="0" cap="none" spc="0" normalizeH="0" baseline="0" noProof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Flexo" pitchFamily="50" charset="0"/>
              <a:cs typeface="Arial" panose="020B0604020202020204" pitchFamily="34" charset="0"/>
            </a:endParaRPr>
          </a:p>
        </p:txBody>
      </p:sp>
      <p:grpSp>
        <p:nvGrpSpPr>
          <p:cNvPr id="72" name="Grupo 71" descr="Icono de cajas. ">
            <a:extLst>
              <a:ext uri="{FF2B5EF4-FFF2-40B4-BE49-F238E27FC236}">
                <a16:creationId xmlns:a16="http://schemas.microsoft.com/office/drawing/2014/main" id="{50918415-C66F-4B49-ADBB-DED52E71BCC5}"/>
              </a:ext>
            </a:extLst>
          </p:cNvPr>
          <p:cNvGrpSpPr/>
          <p:nvPr userDrawn="1"/>
        </p:nvGrpSpPr>
        <p:grpSpPr>
          <a:xfrm>
            <a:off x="1414211" y="6638409"/>
            <a:ext cx="172778" cy="161966"/>
            <a:chOff x="5465763" y="3068638"/>
            <a:chExt cx="287337" cy="285750"/>
          </a:xfrm>
          <a:solidFill>
            <a:schemeClr val="tx1"/>
          </a:solidFill>
        </p:grpSpPr>
        <p:sp>
          <p:nvSpPr>
            <p:cNvPr id="73" name="Forma libre 617">
              <a:extLst>
                <a:ext uri="{FF2B5EF4-FFF2-40B4-BE49-F238E27FC236}">
                  <a16:creationId xmlns:a16="http://schemas.microsoft.com/office/drawing/2014/main" id="{72D32099-DA02-4100-B97D-FC5576757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3068638"/>
              <a:ext cx="119063" cy="38100"/>
            </a:xfrm>
            <a:custGeom>
              <a:avLst/>
              <a:gdLst>
                <a:gd name="T0" fmla="*/ 375 w 375"/>
                <a:gd name="T1" fmla="*/ 62 h 120"/>
                <a:gd name="T2" fmla="*/ 374 w 375"/>
                <a:gd name="T3" fmla="*/ 62 h 120"/>
                <a:gd name="T4" fmla="*/ 373 w 375"/>
                <a:gd name="T5" fmla="*/ 61 h 120"/>
                <a:gd name="T6" fmla="*/ 193 w 375"/>
                <a:gd name="T7" fmla="*/ 1 h 120"/>
                <a:gd name="T8" fmla="*/ 188 w 375"/>
                <a:gd name="T9" fmla="*/ 0 h 120"/>
                <a:gd name="T10" fmla="*/ 183 w 375"/>
                <a:gd name="T11" fmla="*/ 1 h 120"/>
                <a:gd name="T12" fmla="*/ 2 w 375"/>
                <a:gd name="T13" fmla="*/ 61 h 120"/>
                <a:gd name="T14" fmla="*/ 1 w 375"/>
                <a:gd name="T15" fmla="*/ 62 h 120"/>
                <a:gd name="T16" fmla="*/ 0 w 375"/>
                <a:gd name="T17" fmla="*/ 62 h 120"/>
                <a:gd name="T18" fmla="*/ 188 w 375"/>
                <a:gd name="T19" fmla="*/ 120 h 120"/>
                <a:gd name="T20" fmla="*/ 375 w 375"/>
                <a:gd name="T21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120">
                  <a:moveTo>
                    <a:pt x="375" y="62"/>
                  </a:moveTo>
                  <a:lnTo>
                    <a:pt x="374" y="62"/>
                  </a:lnTo>
                  <a:lnTo>
                    <a:pt x="373" y="61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3" y="1"/>
                  </a:lnTo>
                  <a:lnTo>
                    <a:pt x="2" y="61"/>
                  </a:lnTo>
                  <a:lnTo>
                    <a:pt x="1" y="62"/>
                  </a:lnTo>
                  <a:lnTo>
                    <a:pt x="0" y="62"/>
                  </a:lnTo>
                  <a:lnTo>
                    <a:pt x="188" y="120"/>
                  </a:lnTo>
                  <a:lnTo>
                    <a:pt x="37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74" name="Forma libre 618">
              <a:extLst>
                <a:ext uri="{FF2B5EF4-FFF2-40B4-BE49-F238E27FC236}">
                  <a16:creationId xmlns:a16="http://schemas.microsoft.com/office/drawing/2014/main" id="{362BF726-44C5-4D26-9B16-03CB9AD92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75" y="3097213"/>
              <a:ext cx="57150" cy="93663"/>
            </a:xfrm>
            <a:custGeom>
              <a:avLst/>
              <a:gdLst>
                <a:gd name="T0" fmla="*/ 181 w 181"/>
                <a:gd name="T1" fmla="*/ 210 h 295"/>
                <a:gd name="T2" fmla="*/ 181 w 181"/>
                <a:gd name="T3" fmla="*/ 0 h 295"/>
                <a:gd name="T4" fmla="*/ 0 w 181"/>
                <a:gd name="T5" fmla="*/ 56 h 295"/>
                <a:gd name="T6" fmla="*/ 0 w 181"/>
                <a:gd name="T7" fmla="*/ 295 h 295"/>
                <a:gd name="T8" fmla="*/ 171 w 181"/>
                <a:gd name="T9" fmla="*/ 224 h 295"/>
                <a:gd name="T10" fmla="*/ 174 w 181"/>
                <a:gd name="T11" fmla="*/ 222 h 295"/>
                <a:gd name="T12" fmla="*/ 178 w 181"/>
                <a:gd name="T13" fmla="*/ 219 h 295"/>
                <a:gd name="T14" fmla="*/ 180 w 181"/>
                <a:gd name="T15" fmla="*/ 215 h 295"/>
                <a:gd name="T16" fmla="*/ 181 w 181"/>
                <a:gd name="T17" fmla="*/ 2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181" y="210"/>
                  </a:moveTo>
                  <a:lnTo>
                    <a:pt x="181" y="0"/>
                  </a:lnTo>
                  <a:lnTo>
                    <a:pt x="0" y="56"/>
                  </a:lnTo>
                  <a:lnTo>
                    <a:pt x="0" y="295"/>
                  </a:lnTo>
                  <a:lnTo>
                    <a:pt x="171" y="224"/>
                  </a:lnTo>
                  <a:lnTo>
                    <a:pt x="174" y="222"/>
                  </a:lnTo>
                  <a:lnTo>
                    <a:pt x="178" y="219"/>
                  </a:lnTo>
                  <a:lnTo>
                    <a:pt x="180" y="215"/>
                  </a:lnTo>
                  <a:lnTo>
                    <a:pt x="181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75" name="Forma libre 619">
              <a:extLst>
                <a:ext uri="{FF2B5EF4-FFF2-40B4-BE49-F238E27FC236}">
                  <a16:creationId xmlns:a16="http://schemas.microsoft.com/office/drawing/2014/main" id="{421A3636-13B2-46E6-BB9D-5971A2454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3097213"/>
              <a:ext cx="57150" cy="93663"/>
            </a:xfrm>
            <a:custGeom>
              <a:avLst/>
              <a:gdLst>
                <a:gd name="T0" fmla="*/ 9 w 181"/>
                <a:gd name="T1" fmla="*/ 224 h 295"/>
                <a:gd name="T2" fmla="*/ 181 w 181"/>
                <a:gd name="T3" fmla="*/ 295 h 295"/>
                <a:gd name="T4" fmla="*/ 181 w 181"/>
                <a:gd name="T5" fmla="*/ 56 h 295"/>
                <a:gd name="T6" fmla="*/ 0 w 181"/>
                <a:gd name="T7" fmla="*/ 0 h 295"/>
                <a:gd name="T8" fmla="*/ 0 w 181"/>
                <a:gd name="T9" fmla="*/ 210 h 295"/>
                <a:gd name="T10" fmla="*/ 0 w 181"/>
                <a:gd name="T11" fmla="*/ 215 h 295"/>
                <a:gd name="T12" fmla="*/ 2 w 181"/>
                <a:gd name="T13" fmla="*/ 219 h 295"/>
                <a:gd name="T14" fmla="*/ 6 w 181"/>
                <a:gd name="T15" fmla="*/ 222 h 295"/>
                <a:gd name="T16" fmla="*/ 9 w 181"/>
                <a:gd name="T17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9" y="224"/>
                  </a:moveTo>
                  <a:lnTo>
                    <a:pt x="181" y="295"/>
                  </a:lnTo>
                  <a:lnTo>
                    <a:pt x="181" y="56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6" y="222"/>
                  </a:lnTo>
                  <a:lnTo>
                    <a:pt x="9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76" name="Forma libre 620">
              <a:extLst>
                <a:ext uri="{FF2B5EF4-FFF2-40B4-BE49-F238E27FC236}">
                  <a16:creationId xmlns:a16="http://schemas.microsoft.com/office/drawing/2014/main" id="{70606A0B-A9AD-4762-A082-8638708C4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5" y="3217863"/>
              <a:ext cx="47625" cy="77788"/>
            </a:xfrm>
            <a:custGeom>
              <a:avLst/>
              <a:gdLst>
                <a:gd name="T0" fmla="*/ 0 w 150"/>
                <a:gd name="T1" fmla="*/ 67 h 249"/>
                <a:gd name="T2" fmla="*/ 0 w 150"/>
                <a:gd name="T3" fmla="*/ 249 h 249"/>
                <a:gd name="T4" fmla="*/ 141 w 150"/>
                <a:gd name="T5" fmla="*/ 177 h 249"/>
                <a:gd name="T6" fmla="*/ 146 w 150"/>
                <a:gd name="T7" fmla="*/ 175 h 249"/>
                <a:gd name="T8" fmla="*/ 148 w 150"/>
                <a:gd name="T9" fmla="*/ 171 h 249"/>
                <a:gd name="T10" fmla="*/ 149 w 150"/>
                <a:gd name="T11" fmla="*/ 168 h 249"/>
                <a:gd name="T12" fmla="*/ 150 w 150"/>
                <a:gd name="T13" fmla="*/ 164 h 249"/>
                <a:gd name="T14" fmla="*/ 150 w 150"/>
                <a:gd name="T15" fmla="*/ 0 h 249"/>
                <a:gd name="T16" fmla="*/ 0 w 150"/>
                <a:gd name="T17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249">
                  <a:moveTo>
                    <a:pt x="0" y="67"/>
                  </a:moveTo>
                  <a:lnTo>
                    <a:pt x="0" y="249"/>
                  </a:lnTo>
                  <a:lnTo>
                    <a:pt x="141" y="177"/>
                  </a:lnTo>
                  <a:lnTo>
                    <a:pt x="146" y="175"/>
                  </a:lnTo>
                  <a:lnTo>
                    <a:pt x="148" y="171"/>
                  </a:lnTo>
                  <a:lnTo>
                    <a:pt x="149" y="168"/>
                  </a:lnTo>
                  <a:lnTo>
                    <a:pt x="150" y="164"/>
                  </a:lnTo>
                  <a:lnTo>
                    <a:pt x="15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77" name="Forma libre 621">
              <a:extLst>
                <a:ext uri="{FF2B5EF4-FFF2-40B4-BE49-F238E27FC236}">
                  <a16:creationId xmlns:a16="http://schemas.microsoft.com/office/drawing/2014/main" id="{F0BFE5B7-8DF8-46FD-A620-5863CDD2C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263" y="3192463"/>
              <a:ext cx="88900" cy="38100"/>
            </a:xfrm>
            <a:custGeom>
              <a:avLst/>
              <a:gdLst>
                <a:gd name="T0" fmla="*/ 146 w 281"/>
                <a:gd name="T1" fmla="*/ 2 h 120"/>
                <a:gd name="T2" fmla="*/ 143 w 281"/>
                <a:gd name="T3" fmla="*/ 0 h 120"/>
                <a:gd name="T4" fmla="*/ 141 w 281"/>
                <a:gd name="T5" fmla="*/ 0 h 120"/>
                <a:gd name="T6" fmla="*/ 138 w 281"/>
                <a:gd name="T7" fmla="*/ 0 h 120"/>
                <a:gd name="T8" fmla="*/ 134 w 281"/>
                <a:gd name="T9" fmla="*/ 2 h 120"/>
                <a:gd name="T10" fmla="*/ 0 w 281"/>
                <a:gd name="T11" fmla="*/ 55 h 120"/>
                <a:gd name="T12" fmla="*/ 141 w 281"/>
                <a:gd name="T13" fmla="*/ 120 h 120"/>
                <a:gd name="T14" fmla="*/ 281 w 281"/>
                <a:gd name="T15" fmla="*/ 55 h 120"/>
                <a:gd name="T16" fmla="*/ 146 w 281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120">
                  <a:moveTo>
                    <a:pt x="146" y="2"/>
                  </a:moveTo>
                  <a:lnTo>
                    <a:pt x="143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4" y="2"/>
                  </a:lnTo>
                  <a:lnTo>
                    <a:pt x="0" y="55"/>
                  </a:lnTo>
                  <a:lnTo>
                    <a:pt x="141" y="120"/>
                  </a:lnTo>
                  <a:lnTo>
                    <a:pt x="281" y="55"/>
                  </a:lnTo>
                  <a:lnTo>
                    <a:pt x="1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78" name="Forma libre 622">
              <a:extLst>
                <a:ext uri="{FF2B5EF4-FFF2-40B4-BE49-F238E27FC236}">
                  <a16:creationId xmlns:a16="http://schemas.microsoft.com/office/drawing/2014/main" id="{5D0B9796-E815-4726-9857-703A9FD12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5" y="3217863"/>
              <a:ext cx="47625" cy="77788"/>
            </a:xfrm>
            <a:custGeom>
              <a:avLst/>
              <a:gdLst>
                <a:gd name="T0" fmla="*/ 0 w 151"/>
                <a:gd name="T1" fmla="*/ 164 h 249"/>
                <a:gd name="T2" fmla="*/ 1 w 151"/>
                <a:gd name="T3" fmla="*/ 167 h 249"/>
                <a:gd name="T4" fmla="*/ 2 w 151"/>
                <a:gd name="T5" fmla="*/ 171 h 249"/>
                <a:gd name="T6" fmla="*/ 5 w 151"/>
                <a:gd name="T7" fmla="*/ 175 h 249"/>
                <a:gd name="T8" fmla="*/ 8 w 151"/>
                <a:gd name="T9" fmla="*/ 177 h 249"/>
                <a:gd name="T10" fmla="*/ 151 w 151"/>
                <a:gd name="T11" fmla="*/ 249 h 249"/>
                <a:gd name="T12" fmla="*/ 151 w 151"/>
                <a:gd name="T13" fmla="*/ 67 h 249"/>
                <a:gd name="T14" fmla="*/ 0 w 151"/>
                <a:gd name="T15" fmla="*/ 0 h 249"/>
                <a:gd name="T16" fmla="*/ 0 w 151"/>
                <a:gd name="T17" fmla="*/ 16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49">
                  <a:moveTo>
                    <a:pt x="0" y="164"/>
                  </a:moveTo>
                  <a:lnTo>
                    <a:pt x="1" y="167"/>
                  </a:lnTo>
                  <a:lnTo>
                    <a:pt x="2" y="171"/>
                  </a:lnTo>
                  <a:lnTo>
                    <a:pt x="5" y="175"/>
                  </a:lnTo>
                  <a:lnTo>
                    <a:pt x="8" y="177"/>
                  </a:lnTo>
                  <a:lnTo>
                    <a:pt x="151" y="249"/>
                  </a:lnTo>
                  <a:lnTo>
                    <a:pt x="151" y="67"/>
                  </a:lnTo>
                  <a:lnTo>
                    <a:pt x="0" y="0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79" name="Forma libre 623">
              <a:extLst>
                <a:ext uri="{FF2B5EF4-FFF2-40B4-BE49-F238E27FC236}">
                  <a16:creationId xmlns:a16="http://schemas.microsoft.com/office/drawing/2014/main" id="{8EE5335A-4B2B-4051-B832-924E8362F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3201988"/>
              <a:ext cx="144463" cy="47625"/>
            </a:xfrm>
            <a:custGeom>
              <a:avLst/>
              <a:gdLst>
                <a:gd name="T0" fmla="*/ 231 w 452"/>
                <a:gd name="T1" fmla="*/ 2 h 151"/>
                <a:gd name="T2" fmla="*/ 225 w 452"/>
                <a:gd name="T3" fmla="*/ 0 h 151"/>
                <a:gd name="T4" fmla="*/ 221 w 452"/>
                <a:gd name="T5" fmla="*/ 2 h 151"/>
                <a:gd name="T6" fmla="*/ 0 w 452"/>
                <a:gd name="T7" fmla="*/ 70 h 151"/>
                <a:gd name="T8" fmla="*/ 225 w 452"/>
                <a:gd name="T9" fmla="*/ 151 h 151"/>
                <a:gd name="T10" fmla="*/ 452 w 452"/>
                <a:gd name="T11" fmla="*/ 70 h 151"/>
                <a:gd name="T12" fmla="*/ 231 w 452"/>
                <a:gd name="T13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151">
                  <a:moveTo>
                    <a:pt x="231" y="2"/>
                  </a:moveTo>
                  <a:lnTo>
                    <a:pt x="225" y="0"/>
                  </a:lnTo>
                  <a:lnTo>
                    <a:pt x="221" y="2"/>
                  </a:lnTo>
                  <a:lnTo>
                    <a:pt x="0" y="70"/>
                  </a:lnTo>
                  <a:lnTo>
                    <a:pt x="225" y="151"/>
                  </a:lnTo>
                  <a:lnTo>
                    <a:pt x="452" y="70"/>
                  </a:lnTo>
                  <a:lnTo>
                    <a:pt x="2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80" name="Forma libre 624">
              <a:extLst>
                <a:ext uri="{FF2B5EF4-FFF2-40B4-BE49-F238E27FC236}">
                  <a16:creationId xmlns:a16="http://schemas.microsoft.com/office/drawing/2014/main" id="{B60B596C-85C7-4E96-8284-FA8EFEC3D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3230563"/>
              <a:ext cx="76200" cy="123825"/>
            </a:xfrm>
            <a:custGeom>
              <a:avLst/>
              <a:gdLst>
                <a:gd name="T0" fmla="*/ 0 w 240"/>
                <a:gd name="T1" fmla="*/ 285 h 386"/>
                <a:gd name="T2" fmla="*/ 1 w 240"/>
                <a:gd name="T3" fmla="*/ 289 h 386"/>
                <a:gd name="T4" fmla="*/ 2 w 240"/>
                <a:gd name="T5" fmla="*/ 294 h 386"/>
                <a:gd name="T6" fmla="*/ 5 w 240"/>
                <a:gd name="T7" fmla="*/ 297 h 386"/>
                <a:gd name="T8" fmla="*/ 10 w 240"/>
                <a:gd name="T9" fmla="*/ 299 h 386"/>
                <a:gd name="T10" fmla="*/ 240 w 240"/>
                <a:gd name="T11" fmla="*/ 386 h 386"/>
                <a:gd name="T12" fmla="*/ 240 w 240"/>
                <a:gd name="T13" fmla="*/ 84 h 386"/>
                <a:gd name="T14" fmla="*/ 0 w 240"/>
                <a:gd name="T15" fmla="*/ 0 h 386"/>
                <a:gd name="T16" fmla="*/ 0 w 240"/>
                <a:gd name="T17" fmla="*/ 2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386">
                  <a:moveTo>
                    <a:pt x="0" y="285"/>
                  </a:moveTo>
                  <a:lnTo>
                    <a:pt x="1" y="289"/>
                  </a:lnTo>
                  <a:lnTo>
                    <a:pt x="2" y="294"/>
                  </a:lnTo>
                  <a:lnTo>
                    <a:pt x="5" y="297"/>
                  </a:lnTo>
                  <a:lnTo>
                    <a:pt x="10" y="299"/>
                  </a:lnTo>
                  <a:lnTo>
                    <a:pt x="240" y="386"/>
                  </a:lnTo>
                  <a:lnTo>
                    <a:pt x="240" y="84"/>
                  </a:lnTo>
                  <a:lnTo>
                    <a:pt x="0" y="0"/>
                  </a:lnTo>
                  <a:lnTo>
                    <a:pt x="0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  <p:sp>
          <p:nvSpPr>
            <p:cNvPr id="81" name="Forma libre 625">
              <a:extLst>
                <a:ext uri="{FF2B5EF4-FFF2-40B4-BE49-F238E27FC236}">
                  <a16:creationId xmlns:a16="http://schemas.microsoft.com/office/drawing/2014/main" id="{121DC28D-617F-4ADC-87B3-2C09254FC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75" y="3230563"/>
              <a:ext cx="76200" cy="123825"/>
            </a:xfrm>
            <a:custGeom>
              <a:avLst/>
              <a:gdLst>
                <a:gd name="T0" fmla="*/ 0 w 241"/>
                <a:gd name="T1" fmla="*/ 386 h 386"/>
                <a:gd name="T2" fmla="*/ 231 w 241"/>
                <a:gd name="T3" fmla="*/ 299 h 386"/>
                <a:gd name="T4" fmla="*/ 235 w 241"/>
                <a:gd name="T5" fmla="*/ 297 h 386"/>
                <a:gd name="T6" fmla="*/ 238 w 241"/>
                <a:gd name="T7" fmla="*/ 294 h 386"/>
                <a:gd name="T8" fmla="*/ 239 w 241"/>
                <a:gd name="T9" fmla="*/ 289 h 386"/>
                <a:gd name="T10" fmla="*/ 241 w 241"/>
                <a:gd name="T11" fmla="*/ 285 h 386"/>
                <a:gd name="T12" fmla="*/ 241 w 241"/>
                <a:gd name="T13" fmla="*/ 0 h 386"/>
                <a:gd name="T14" fmla="*/ 0 w 241"/>
                <a:gd name="T15" fmla="*/ 84 h 386"/>
                <a:gd name="T16" fmla="*/ 0 w 241"/>
                <a:gd name="T1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386">
                  <a:moveTo>
                    <a:pt x="0" y="386"/>
                  </a:moveTo>
                  <a:lnTo>
                    <a:pt x="231" y="299"/>
                  </a:lnTo>
                  <a:lnTo>
                    <a:pt x="235" y="297"/>
                  </a:lnTo>
                  <a:lnTo>
                    <a:pt x="238" y="294"/>
                  </a:lnTo>
                  <a:lnTo>
                    <a:pt x="239" y="289"/>
                  </a:lnTo>
                  <a:lnTo>
                    <a:pt x="241" y="285"/>
                  </a:lnTo>
                  <a:lnTo>
                    <a:pt x="241" y="0"/>
                  </a:lnTo>
                  <a:lnTo>
                    <a:pt x="0" y="84"/>
                  </a:lnTo>
                  <a:lnTo>
                    <a:pt x="0" y="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s-ES" sz="1620"/>
            </a:p>
          </p:txBody>
        </p:sp>
      </p:grpSp>
      <p:sp>
        <p:nvSpPr>
          <p:cNvPr id="82" name="86 CuadroTexto">
            <a:extLst>
              <a:ext uri="{FF2B5EF4-FFF2-40B4-BE49-F238E27FC236}">
                <a16:creationId xmlns:a16="http://schemas.microsoft.com/office/drawing/2014/main" id="{16E43A29-3A2B-4358-B2CD-F5180530F339}"/>
              </a:ext>
            </a:extLst>
          </p:cNvPr>
          <p:cNvSpPr txBox="1"/>
          <p:nvPr userDrawn="1"/>
        </p:nvSpPr>
        <p:spPr>
          <a:xfrm>
            <a:off x="6987376" y="485070"/>
            <a:ext cx="5237189" cy="21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_tradnl"/>
            </a:defPPr>
            <a:lvl1pPr marR="0" lvl="0" indent="0" algn="ctr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00" kern="0">
                <a:solidFill>
                  <a:srgbClr val="323F4F"/>
                </a:solidFill>
                <a:latin typeface="Flexo" pitchFamily="50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s-PE" sz="810" b="1"/>
              <a:t>Etapa: </a:t>
            </a:r>
            <a:r>
              <a:rPr lang="es-PE" sz="810"/>
              <a:t>(Ex) = Exploración  |  (M) = Maduración  |  (P) = Planificación  |  (E) = Ejecución  |  (C) = Cierre</a:t>
            </a:r>
          </a:p>
        </p:txBody>
      </p:sp>
    </p:spTree>
    <p:extLst>
      <p:ext uri="{BB962C8B-B14F-4D97-AF65-F5344CB8AC3E}">
        <p14:creationId xmlns:p14="http://schemas.microsoft.com/office/powerpoint/2010/main" val="312730108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45FF4EE-C08D-4120-B5AA-B1375348D1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0" y="1620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0" imgH="371" progId="TCLayout.ActiveDocument.1">
                  <p:embed/>
                </p:oleObj>
              </mc:Choice>
              <mc:Fallback>
                <p:oleObj name="Diapositiva de think-cell" r:id="rId4" imgW="370" imgH="37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45FF4EE-C08D-4120-B5AA-B1375348D1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0" y="1620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48D8B1-87AA-4129-BBCF-ABCA62036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8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gray">
          <a:xfrm>
            <a:off x="161979" y="101900"/>
            <a:ext cx="11860664" cy="408237"/>
          </a:xfrm>
          <a:prstGeom prst="rect">
            <a:avLst/>
          </a:prstGeom>
        </p:spPr>
        <p:txBody>
          <a:bodyPr/>
          <a:lstStyle>
            <a:lvl1pPr>
              <a:defRPr sz="2519" b="1">
                <a:solidFill>
                  <a:schemeClr val="accent4"/>
                </a:solidFill>
                <a:latin typeface="Flexo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4" y="51837"/>
            <a:ext cx="1231563" cy="8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141852" eaLnBrk="1"/>
            <a:endParaRPr lang="en-US" sz="574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CED1FD3-6F8C-41F3-A722-8D849376F6B2}"/>
              </a:ext>
            </a:extLst>
          </p:cNvPr>
          <p:cNvSpPr/>
          <p:nvPr userDrawn="1"/>
        </p:nvSpPr>
        <p:spPr>
          <a:xfrm>
            <a:off x="9645" y="662118"/>
            <a:ext cx="1309224" cy="5897648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72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CA4A21D-F929-43DE-B86A-C38CF6D5381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0" y="5194037"/>
            <a:ext cx="578296" cy="542107"/>
          </a:xfrm>
          <a:prstGeom prst="rect">
            <a:avLst/>
          </a:prstGeom>
        </p:spPr>
      </p:pic>
      <p:sp>
        <p:nvSpPr>
          <p:cNvPr id="8" name="Shape 552">
            <a:extLst>
              <a:ext uri="{FF2B5EF4-FFF2-40B4-BE49-F238E27FC236}">
                <a16:creationId xmlns:a16="http://schemas.microsoft.com/office/drawing/2014/main" id="{42959B1E-294D-44A5-BFFA-6D3515501A5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7812" y="3509235"/>
            <a:ext cx="552891" cy="421112"/>
          </a:xfrm>
          <a:custGeom>
            <a:avLst/>
            <a:gdLst>
              <a:gd name="T0" fmla="*/ 2147483646 w 16266"/>
              <a:gd name="T1" fmla="*/ 2147483646 h 14215"/>
              <a:gd name="T2" fmla="*/ 2147483646 w 16266"/>
              <a:gd name="T3" fmla="*/ 2147483646 h 14215"/>
              <a:gd name="T4" fmla="*/ 2147483646 w 16266"/>
              <a:gd name="T5" fmla="*/ 2147483646 h 14215"/>
              <a:gd name="T6" fmla="*/ 2147483646 w 16266"/>
              <a:gd name="T7" fmla="*/ 2147483646 h 14215"/>
              <a:gd name="T8" fmla="*/ 2147483646 w 16266"/>
              <a:gd name="T9" fmla="*/ 2147483646 h 14215"/>
              <a:gd name="T10" fmla="*/ 2147483646 w 16266"/>
              <a:gd name="T11" fmla="*/ 2147483646 h 14215"/>
              <a:gd name="T12" fmla="*/ 2147483646 w 16266"/>
              <a:gd name="T13" fmla="*/ 2147483646 h 14215"/>
              <a:gd name="T14" fmla="*/ 2147483646 w 16266"/>
              <a:gd name="T15" fmla="*/ 2147483646 h 14215"/>
              <a:gd name="T16" fmla="*/ 2147483646 w 16266"/>
              <a:gd name="T17" fmla="*/ 2147483646 h 14215"/>
              <a:gd name="T18" fmla="*/ 2147483646 w 16266"/>
              <a:gd name="T19" fmla="*/ 2147483646 h 14215"/>
              <a:gd name="T20" fmla="*/ 2147483646 w 16266"/>
              <a:gd name="T21" fmla="*/ 2147483646 h 14215"/>
              <a:gd name="T22" fmla="*/ 2147483646 w 16266"/>
              <a:gd name="T23" fmla="*/ 2147483646 h 14215"/>
              <a:gd name="T24" fmla="*/ 2147483646 w 16266"/>
              <a:gd name="T25" fmla="*/ 2147483646 h 14215"/>
              <a:gd name="T26" fmla="*/ 2147483646 w 16266"/>
              <a:gd name="T27" fmla="*/ 2147483646 h 14215"/>
              <a:gd name="T28" fmla="*/ 2147483646 w 16266"/>
              <a:gd name="T29" fmla="*/ 2147483646 h 14215"/>
              <a:gd name="T30" fmla="*/ 2147483646 w 16266"/>
              <a:gd name="T31" fmla="*/ 2147483646 h 14215"/>
              <a:gd name="T32" fmla="*/ 2147483646 w 16266"/>
              <a:gd name="T33" fmla="*/ 2147483646 h 14215"/>
              <a:gd name="T34" fmla="*/ 2147483646 w 16266"/>
              <a:gd name="T35" fmla="*/ 2147483646 h 14215"/>
              <a:gd name="T36" fmla="*/ 2147483646 w 16266"/>
              <a:gd name="T37" fmla="*/ 2147483646 h 14215"/>
              <a:gd name="T38" fmla="*/ 2147483646 w 16266"/>
              <a:gd name="T39" fmla="*/ 2147483646 h 14215"/>
              <a:gd name="T40" fmla="*/ 2147483646 w 16266"/>
              <a:gd name="T41" fmla="*/ 2147483646 h 14215"/>
              <a:gd name="T42" fmla="*/ 2147483646 w 16266"/>
              <a:gd name="T43" fmla="*/ 2147483646 h 14215"/>
              <a:gd name="T44" fmla="*/ 2147483646 w 16266"/>
              <a:gd name="T45" fmla="*/ 2147483646 h 14215"/>
              <a:gd name="T46" fmla="*/ 2147483646 w 16266"/>
              <a:gd name="T47" fmla="*/ 2147483646 h 14215"/>
              <a:gd name="T48" fmla="*/ 2147483646 w 16266"/>
              <a:gd name="T49" fmla="*/ 2147483646 h 14215"/>
              <a:gd name="T50" fmla="*/ 2147483646 w 16266"/>
              <a:gd name="T51" fmla="*/ 2147483646 h 14215"/>
              <a:gd name="T52" fmla="*/ 2147483646 w 16266"/>
              <a:gd name="T53" fmla="*/ 2147483646 h 14215"/>
              <a:gd name="T54" fmla="*/ 2147483646 w 16266"/>
              <a:gd name="T55" fmla="*/ 2147483646 h 14215"/>
              <a:gd name="T56" fmla="*/ 2147483646 w 16266"/>
              <a:gd name="T57" fmla="*/ 2147483646 h 14215"/>
              <a:gd name="T58" fmla="*/ 2147483646 w 16266"/>
              <a:gd name="T59" fmla="*/ 2147483646 h 14215"/>
              <a:gd name="T60" fmla="*/ 2147483646 w 16266"/>
              <a:gd name="T61" fmla="*/ 2147483646 h 14215"/>
              <a:gd name="T62" fmla="*/ 2147483646 w 16266"/>
              <a:gd name="T63" fmla="*/ 2147483646 h 14215"/>
              <a:gd name="T64" fmla="*/ 2147483646 w 16266"/>
              <a:gd name="T65" fmla="*/ 2147483646 h 14215"/>
              <a:gd name="T66" fmla="*/ 2147483646 w 16266"/>
              <a:gd name="T67" fmla="*/ 2147483646 h 14215"/>
              <a:gd name="T68" fmla="*/ 2147483646 w 16266"/>
              <a:gd name="T69" fmla="*/ 2147483646 h 14215"/>
              <a:gd name="T70" fmla="*/ 2147483646 w 16266"/>
              <a:gd name="T71" fmla="*/ 2147483646 h 14215"/>
              <a:gd name="T72" fmla="*/ 2147483646 w 16266"/>
              <a:gd name="T73" fmla="*/ 2147483646 h 14215"/>
              <a:gd name="T74" fmla="*/ 2147483646 w 16266"/>
              <a:gd name="T75" fmla="*/ 2147483646 h 14215"/>
              <a:gd name="T76" fmla="*/ 2147483646 w 16266"/>
              <a:gd name="T77" fmla="*/ 2147483646 h 14215"/>
              <a:gd name="T78" fmla="*/ 0 w 16266"/>
              <a:gd name="T79" fmla="*/ 2147483646 h 14215"/>
              <a:gd name="T80" fmla="*/ 0 w 16266"/>
              <a:gd name="T81" fmla="*/ 2147483646 h 14215"/>
              <a:gd name="T82" fmla="*/ 2147483646 w 16266"/>
              <a:gd name="T83" fmla="*/ 2147483646 h 14215"/>
              <a:gd name="T84" fmla="*/ 2147483646 w 16266"/>
              <a:gd name="T85" fmla="*/ 2147483646 h 14215"/>
              <a:gd name="T86" fmla="*/ 2147483646 w 16266"/>
              <a:gd name="T87" fmla="*/ 2147483646 h 14215"/>
              <a:gd name="T88" fmla="*/ 2147483646 w 16266"/>
              <a:gd name="T89" fmla="*/ 2147483646 h 14215"/>
              <a:gd name="T90" fmla="*/ 2147483646 w 16266"/>
              <a:gd name="T91" fmla="*/ 2147483646 h 14215"/>
              <a:gd name="T92" fmla="*/ 2147483646 w 16266"/>
              <a:gd name="T93" fmla="*/ 2147483646 h 14215"/>
              <a:gd name="T94" fmla="*/ 2147483646 w 16266"/>
              <a:gd name="T95" fmla="*/ 2147483646 h 14215"/>
              <a:gd name="T96" fmla="*/ 2147483646 w 16266"/>
              <a:gd name="T97" fmla="*/ 2147483646 h 14215"/>
              <a:gd name="T98" fmla="*/ 2147483646 w 16266"/>
              <a:gd name="T99" fmla="*/ 2147483646 h 14215"/>
              <a:gd name="T100" fmla="*/ 2147483646 w 16266"/>
              <a:gd name="T101" fmla="*/ 2147483646 h 14215"/>
              <a:gd name="T102" fmla="*/ 2147483646 w 16266"/>
              <a:gd name="T103" fmla="*/ 2147483646 h 14215"/>
              <a:gd name="T104" fmla="*/ 2147483646 w 16266"/>
              <a:gd name="T105" fmla="*/ 2147483646 h 14215"/>
              <a:gd name="T106" fmla="*/ 2147483646 w 16266"/>
              <a:gd name="T107" fmla="*/ 2147483646 h 14215"/>
              <a:gd name="T108" fmla="*/ 2147483646 w 16266"/>
              <a:gd name="T109" fmla="*/ 2147483646 h 14215"/>
              <a:gd name="T110" fmla="*/ 2147483646 w 16266"/>
              <a:gd name="T111" fmla="*/ 2147483646 h 14215"/>
              <a:gd name="T112" fmla="*/ 2147483646 w 16266"/>
              <a:gd name="T113" fmla="*/ 2147483646 h 14215"/>
              <a:gd name="T114" fmla="*/ 2147483646 w 16266"/>
              <a:gd name="T115" fmla="*/ 0 h 1421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6266"/>
              <a:gd name="T175" fmla="*/ 0 h 14215"/>
              <a:gd name="T176" fmla="*/ 16266 w 16266"/>
              <a:gd name="T177" fmla="*/ 14215 h 14215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lnTo>
                  <a:pt x="8597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lnTo>
                  <a:pt x="7986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lIns="82265" tIns="82265" rIns="82265" bIns="82265" anchor="ctr"/>
          <a:lstStyle/>
          <a:p>
            <a:pPr marL="0" marR="0" lvl="0" indent="0" algn="l" defTabSz="877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080" b="0" i="0" u="none" strike="noStrike" kern="1200" cap="none" spc="0" normalizeH="0" baseline="0" noProof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B593565-EC3B-4287-9B39-70983CC5CFFF}"/>
              </a:ext>
            </a:extLst>
          </p:cNvPr>
          <p:cNvSpPr txBox="1"/>
          <p:nvPr userDrawn="1"/>
        </p:nvSpPr>
        <p:spPr>
          <a:xfrm>
            <a:off x="59533" y="3893141"/>
            <a:ext cx="120944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ea typeface="+mn-ea"/>
                <a:cs typeface="Arial" panose="020B0604020202020204" pitchFamily="34" charset="0"/>
              </a:rPr>
              <a:t>Riesgos/</a:t>
            </a:r>
          </a:p>
          <a:p>
            <a:pPr marL="0" marR="0" lvl="0" indent="0" algn="ctr" defTabSz="8227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ea typeface="+mn-ea"/>
                <a:cs typeface="Arial" panose="020B0604020202020204" pitchFamily="34" charset="0"/>
              </a:rPr>
              <a:t>Problemas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7EAE267-C756-434A-A123-6A8DEBEE827F}"/>
              </a:ext>
            </a:extLst>
          </p:cNvPr>
          <p:cNvSpPr txBox="1"/>
          <p:nvPr userDrawn="1"/>
        </p:nvSpPr>
        <p:spPr>
          <a:xfrm>
            <a:off x="59533" y="5820578"/>
            <a:ext cx="120944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ea typeface="+mn-ea"/>
                <a:cs typeface="Arial" panose="020B0604020202020204" pitchFamily="34" charset="0"/>
              </a:rPr>
              <a:t>Siguientes pasos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F79CC2C-FCB8-4B04-A4DF-4A546FD56C36}"/>
              </a:ext>
            </a:extLst>
          </p:cNvPr>
          <p:cNvSpPr txBox="1"/>
          <p:nvPr userDrawn="1"/>
        </p:nvSpPr>
        <p:spPr>
          <a:xfrm>
            <a:off x="59533" y="1968330"/>
            <a:ext cx="120944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ea typeface="+mn-ea"/>
                <a:cs typeface="Arial" panose="020B0604020202020204" pitchFamily="34" charset="0"/>
              </a:rPr>
              <a:t>Alcance y avances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F557961-AB7C-4D81-AD2A-C37B226E71A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34225" y="1209413"/>
            <a:ext cx="1060067" cy="76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61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688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45FF4EE-C08D-4120-B5AA-B1375348D1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0" y="1620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0" imgH="371" progId="TCLayout.ActiveDocument.1">
                  <p:embed/>
                </p:oleObj>
              </mc:Choice>
              <mc:Fallback>
                <p:oleObj name="Diapositiva de think-cell" r:id="rId4" imgW="370" imgH="37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45FF4EE-C08D-4120-B5AA-B1375348D1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0" y="1620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48D8B1-87AA-4129-BBCF-ABCA62036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8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gray">
          <a:xfrm>
            <a:off x="161979" y="101900"/>
            <a:ext cx="11860664" cy="408237"/>
          </a:xfrm>
          <a:prstGeom prst="rect">
            <a:avLst/>
          </a:prstGeom>
        </p:spPr>
        <p:txBody>
          <a:bodyPr/>
          <a:lstStyle>
            <a:lvl1pPr>
              <a:defRPr sz="2519" b="1">
                <a:solidFill>
                  <a:schemeClr val="accent4"/>
                </a:solidFill>
                <a:latin typeface="Flexo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4" y="51837"/>
            <a:ext cx="1231563" cy="8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141852" eaLnBrk="1"/>
            <a:endParaRPr lang="en-US" sz="574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CED1FD3-6F8C-41F3-A722-8D849376F6B2}"/>
              </a:ext>
            </a:extLst>
          </p:cNvPr>
          <p:cNvSpPr/>
          <p:nvPr userDrawn="1"/>
        </p:nvSpPr>
        <p:spPr>
          <a:xfrm>
            <a:off x="9645" y="662118"/>
            <a:ext cx="1309224" cy="5897648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72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CA4A21D-F929-43DE-B86A-C38CF6D5381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0" y="5194037"/>
            <a:ext cx="578296" cy="542107"/>
          </a:xfrm>
          <a:prstGeom prst="rect">
            <a:avLst/>
          </a:prstGeom>
        </p:spPr>
      </p:pic>
      <p:sp>
        <p:nvSpPr>
          <p:cNvPr id="8" name="Shape 552">
            <a:extLst>
              <a:ext uri="{FF2B5EF4-FFF2-40B4-BE49-F238E27FC236}">
                <a16:creationId xmlns:a16="http://schemas.microsoft.com/office/drawing/2014/main" id="{42959B1E-294D-44A5-BFFA-6D3515501A5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7812" y="3509235"/>
            <a:ext cx="552891" cy="421112"/>
          </a:xfrm>
          <a:custGeom>
            <a:avLst/>
            <a:gdLst>
              <a:gd name="T0" fmla="*/ 2147483646 w 16266"/>
              <a:gd name="T1" fmla="*/ 2147483646 h 14215"/>
              <a:gd name="T2" fmla="*/ 2147483646 w 16266"/>
              <a:gd name="T3" fmla="*/ 2147483646 h 14215"/>
              <a:gd name="T4" fmla="*/ 2147483646 w 16266"/>
              <a:gd name="T5" fmla="*/ 2147483646 h 14215"/>
              <a:gd name="T6" fmla="*/ 2147483646 w 16266"/>
              <a:gd name="T7" fmla="*/ 2147483646 h 14215"/>
              <a:gd name="T8" fmla="*/ 2147483646 w 16266"/>
              <a:gd name="T9" fmla="*/ 2147483646 h 14215"/>
              <a:gd name="T10" fmla="*/ 2147483646 w 16266"/>
              <a:gd name="T11" fmla="*/ 2147483646 h 14215"/>
              <a:gd name="T12" fmla="*/ 2147483646 w 16266"/>
              <a:gd name="T13" fmla="*/ 2147483646 h 14215"/>
              <a:gd name="T14" fmla="*/ 2147483646 w 16266"/>
              <a:gd name="T15" fmla="*/ 2147483646 h 14215"/>
              <a:gd name="T16" fmla="*/ 2147483646 w 16266"/>
              <a:gd name="T17" fmla="*/ 2147483646 h 14215"/>
              <a:gd name="T18" fmla="*/ 2147483646 w 16266"/>
              <a:gd name="T19" fmla="*/ 2147483646 h 14215"/>
              <a:gd name="T20" fmla="*/ 2147483646 w 16266"/>
              <a:gd name="T21" fmla="*/ 2147483646 h 14215"/>
              <a:gd name="T22" fmla="*/ 2147483646 w 16266"/>
              <a:gd name="T23" fmla="*/ 2147483646 h 14215"/>
              <a:gd name="T24" fmla="*/ 2147483646 w 16266"/>
              <a:gd name="T25" fmla="*/ 2147483646 h 14215"/>
              <a:gd name="T26" fmla="*/ 2147483646 w 16266"/>
              <a:gd name="T27" fmla="*/ 2147483646 h 14215"/>
              <a:gd name="T28" fmla="*/ 2147483646 w 16266"/>
              <a:gd name="T29" fmla="*/ 2147483646 h 14215"/>
              <a:gd name="T30" fmla="*/ 2147483646 w 16266"/>
              <a:gd name="T31" fmla="*/ 2147483646 h 14215"/>
              <a:gd name="T32" fmla="*/ 2147483646 w 16266"/>
              <a:gd name="T33" fmla="*/ 2147483646 h 14215"/>
              <a:gd name="T34" fmla="*/ 2147483646 w 16266"/>
              <a:gd name="T35" fmla="*/ 2147483646 h 14215"/>
              <a:gd name="T36" fmla="*/ 2147483646 w 16266"/>
              <a:gd name="T37" fmla="*/ 2147483646 h 14215"/>
              <a:gd name="T38" fmla="*/ 2147483646 w 16266"/>
              <a:gd name="T39" fmla="*/ 2147483646 h 14215"/>
              <a:gd name="T40" fmla="*/ 2147483646 w 16266"/>
              <a:gd name="T41" fmla="*/ 2147483646 h 14215"/>
              <a:gd name="T42" fmla="*/ 2147483646 w 16266"/>
              <a:gd name="T43" fmla="*/ 2147483646 h 14215"/>
              <a:gd name="T44" fmla="*/ 2147483646 w 16266"/>
              <a:gd name="T45" fmla="*/ 2147483646 h 14215"/>
              <a:gd name="T46" fmla="*/ 2147483646 w 16266"/>
              <a:gd name="T47" fmla="*/ 2147483646 h 14215"/>
              <a:gd name="T48" fmla="*/ 2147483646 w 16266"/>
              <a:gd name="T49" fmla="*/ 2147483646 h 14215"/>
              <a:gd name="T50" fmla="*/ 2147483646 w 16266"/>
              <a:gd name="T51" fmla="*/ 2147483646 h 14215"/>
              <a:gd name="T52" fmla="*/ 2147483646 w 16266"/>
              <a:gd name="T53" fmla="*/ 2147483646 h 14215"/>
              <a:gd name="T54" fmla="*/ 2147483646 w 16266"/>
              <a:gd name="T55" fmla="*/ 2147483646 h 14215"/>
              <a:gd name="T56" fmla="*/ 2147483646 w 16266"/>
              <a:gd name="T57" fmla="*/ 2147483646 h 14215"/>
              <a:gd name="T58" fmla="*/ 2147483646 w 16266"/>
              <a:gd name="T59" fmla="*/ 2147483646 h 14215"/>
              <a:gd name="T60" fmla="*/ 2147483646 w 16266"/>
              <a:gd name="T61" fmla="*/ 2147483646 h 14215"/>
              <a:gd name="T62" fmla="*/ 2147483646 w 16266"/>
              <a:gd name="T63" fmla="*/ 2147483646 h 14215"/>
              <a:gd name="T64" fmla="*/ 2147483646 w 16266"/>
              <a:gd name="T65" fmla="*/ 2147483646 h 14215"/>
              <a:gd name="T66" fmla="*/ 2147483646 w 16266"/>
              <a:gd name="T67" fmla="*/ 2147483646 h 14215"/>
              <a:gd name="T68" fmla="*/ 2147483646 w 16266"/>
              <a:gd name="T69" fmla="*/ 2147483646 h 14215"/>
              <a:gd name="T70" fmla="*/ 2147483646 w 16266"/>
              <a:gd name="T71" fmla="*/ 2147483646 h 14215"/>
              <a:gd name="T72" fmla="*/ 2147483646 w 16266"/>
              <a:gd name="T73" fmla="*/ 2147483646 h 14215"/>
              <a:gd name="T74" fmla="*/ 2147483646 w 16266"/>
              <a:gd name="T75" fmla="*/ 2147483646 h 14215"/>
              <a:gd name="T76" fmla="*/ 2147483646 w 16266"/>
              <a:gd name="T77" fmla="*/ 2147483646 h 14215"/>
              <a:gd name="T78" fmla="*/ 0 w 16266"/>
              <a:gd name="T79" fmla="*/ 2147483646 h 14215"/>
              <a:gd name="T80" fmla="*/ 0 w 16266"/>
              <a:gd name="T81" fmla="*/ 2147483646 h 14215"/>
              <a:gd name="T82" fmla="*/ 2147483646 w 16266"/>
              <a:gd name="T83" fmla="*/ 2147483646 h 14215"/>
              <a:gd name="T84" fmla="*/ 2147483646 w 16266"/>
              <a:gd name="T85" fmla="*/ 2147483646 h 14215"/>
              <a:gd name="T86" fmla="*/ 2147483646 w 16266"/>
              <a:gd name="T87" fmla="*/ 2147483646 h 14215"/>
              <a:gd name="T88" fmla="*/ 2147483646 w 16266"/>
              <a:gd name="T89" fmla="*/ 2147483646 h 14215"/>
              <a:gd name="T90" fmla="*/ 2147483646 w 16266"/>
              <a:gd name="T91" fmla="*/ 2147483646 h 14215"/>
              <a:gd name="T92" fmla="*/ 2147483646 w 16266"/>
              <a:gd name="T93" fmla="*/ 2147483646 h 14215"/>
              <a:gd name="T94" fmla="*/ 2147483646 w 16266"/>
              <a:gd name="T95" fmla="*/ 2147483646 h 14215"/>
              <a:gd name="T96" fmla="*/ 2147483646 w 16266"/>
              <a:gd name="T97" fmla="*/ 2147483646 h 14215"/>
              <a:gd name="T98" fmla="*/ 2147483646 w 16266"/>
              <a:gd name="T99" fmla="*/ 2147483646 h 14215"/>
              <a:gd name="T100" fmla="*/ 2147483646 w 16266"/>
              <a:gd name="T101" fmla="*/ 2147483646 h 14215"/>
              <a:gd name="T102" fmla="*/ 2147483646 w 16266"/>
              <a:gd name="T103" fmla="*/ 2147483646 h 14215"/>
              <a:gd name="T104" fmla="*/ 2147483646 w 16266"/>
              <a:gd name="T105" fmla="*/ 2147483646 h 14215"/>
              <a:gd name="T106" fmla="*/ 2147483646 w 16266"/>
              <a:gd name="T107" fmla="*/ 2147483646 h 14215"/>
              <a:gd name="T108" fmla="*/ 2147483646 w 16266"/>
              <a:gd name="T109" fmla="*/ 2147483646 h 14215"/>
              <a:gd name="T110" fmla="*/ 2147483646 w 16266"/>
              <a:gd name="T111" fmla="*/ 2147483646 h 14215"/>
              <a:gd name="T112" fmla="*/ 2147483646 w 16266"/>
              <a:gd name="T113" fmla="*/ 2147483646 h 14215"/>
              <a:gd name="T114" fmla="*/ 2147483646 w 16266"/>
              <a:gd name="T115" fmla="*/ 0 h 1421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6266"/>
              <a:gd name="T175" fmla="*/ 0 h 14215"/>
              <a:gd name="T176" fmla="*/ 16266 w 16266"/>
              <a:gd name="T177" fmla="*/ 14215 h 14215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lnTo>
                  <a:pt x="8597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lnTo>
                  <a:pt x="7986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lIns="82265" tIns="82265" rIns="82265" bIns="82265" anchor="ctr"/>
          <a:lstStyle/>
          <a:p>
            <a:pPr marL="0" marR="0" lvl="0" indent="0" algn="l" defTabSz="877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080" b="0" i="0" u="none" strike="noStrike" kern="1200" cap="none" spc="0" normalizeH="0" baseline="0" noProof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B593565-EC3B-4287-9B39-70983CC5CFFF}"/>
              </a:ext>
            </a:extLst>
          </p:cNvPr>
          <p:cNvSpPr txBox="1"/>
          <p:nvPr userDrawn="1"/>
        </p:nvSpPr>
        <p:spPr>
          <a:xfrm>
            <a:off x="59533" y="3893141"/>
            <a:ext cx="120944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ea typeface="+mn-ea"/>
                <a:cs typeface="Arial" panose="020B0604020202020204" pitchFamily="34" charset="0"/>
              </a:rPr>
              <a:t>Riesgos/</a:t>
            </a:r>
          </a:p>
          <a:p>
            <a:pPr marL="0" marR="0" lvl="0" indent="0" algn="ctr" defTabSz="8227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ea typeface="+mn-ea"/>
                <a:cs typeface="Arial" panose="020B0604020202020204" pitchFamily="34" charset="0"/>
              </a:rPr>
              <a:t>Problemas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7EAE267-C756-434A-A123-6A8DEBEE827F}"/>
              </a:ext>
            </a:extLst>
          </p:cNvPr>
          <p:cNvSpPr txBox="1"/>
          <p:nvPr userDrawn="1"/>
        </p:nvSpPr>
        <p:spPr>
          <a:xfrm>
            <a:off x="59533" y="5820578"/>
            <a:ext cx="120944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ea typeface="+mn-ea"/>
                <a:cs typeface="Arial" panose="020B0604020202020204" pitchFamily="34" charset="0"/>
              </a:rPr>
              <a:t>Siguientes pasos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F79CC2C-FCB8-4B04-A4DF-4A546FD56C36}"/>
              </a:ext>
            </a:extLst>
          </p:cNvPr>
          <p:cNvSpPr txBox="1"/>
          <p:nvPr userDrawn="1"/>
        </p:nvSpPr>
        <p:spPr>
          <a:xfrm>
            <a:off x="59533" y="1968330"/>
            <a:ext cx="120944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ea typeface="+mn-ea"/>
                <a:cs typeface="Arial" panose="020B0604020202020204" pitchFamily="34" charset="0"/>
              </a:rPr>
              <a:t>Entrega de Valor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F557961-AB7C-4D81-AD2A-C37B226E71A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34225" y="1209413"/>
            <a:ext cx="1060067" cy="76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63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688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45FF4EE-C08D-4120-B5AA-B1375348D1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0" y="1620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0" imgH="371" progId="TCLayout.ActiveDocument.1">
                  <p:embed/>
                </p:oleObj>
              </mc:Choice>
              <mc:Fallback>
                <p:oleObj name="Diapositiva de think-cell" r:id="rId4" imgW="370" imgH="37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45FF4EE-C08D-4120-B5AA-B1375348D1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0" y="1620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48D8B1-87AA-4129-BBCF-ABCA62036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8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gray">
          <a:xfrm>
            <a:off x="161979" y="101900"/>
            <a:ext cx="11860664" cy="408237"/>
          </a:xfrm>
          <a:prstGeom prst="rect">
            <a:avLst/>
          </a:prstGeom>
        </p:spPr>
        <p:txBody>
          <a:bodyPr/>
          <a:lstStyle>
            <a:lvl1pPr>
              <a:defRPr sz="2519" b="1">
                <a:solidFill>
                  <a:schemeClr val="accent4"/>
                </a:solidFill>
                <a:latin typeface="Flexo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4" y="51837"/>
            <a:ext cx="1231563" cy="8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141852" eaLnBrk="1"/>
            <a:endParaRPr lang="en-US" sz="574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3" name="92 CuadroTexto">
            <a:extLst>
              <a:ext uri="{FF2B5EF4-FFF2-40B4-BE49-F238E27FC236}">
                <a16:creationId xmlns:a16="http://schemas.microsoft.com/office/drawing/2014/main" id="{8048886B-AA90-465A-910B-D758D6561D7F}"/>
              </a:ext>
            </a:extLst>
          </p:cNvPr>
          <p:cNvSpPr txBox="1"/>
          <p:nvPr userDrawn="1"/>
        </p:nvSpPr>
        <p:spPr>
          <a:xfrm>
            <a:off x="232690" y="6624597"/>
            <a:ext cx="8206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PE"/>
            </a:defPPr>
            <a:lvl1pPr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254061"/>
                </a:solidFill>
                <a:latin typeface="Flexo Medium" pitchFamily="50" charset="0"/>
              </a:defRPr>
            </a:lvl1pPr>
          </a:lstStyle>
          <a:p>
            <a:pPr marL="0" marR="0" lvl="0" indent="0" defTabSz="8227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900" b="0" i="0" u="none" strike="noStrike" kern="0" cap="none" spc="0" normalizeH="0" baseline="0" noProof="0">
                <a:ln>
                  <a:noFill/>
                </a:ln>
                <a:solidFill>
                  <a:srgbClr val="254061"/>
                </a:solidFill>
                <a:effectLst/>
                <a:uLnTx/>
                <a:uFillTx/>
                <a:latin typeface="Flexo Medium" pitchFamily="50" charset="0"/>
              </a:rPr>
              <a:t>Terminado</a:t>
            </a:r>
          </a:p>
        </p:txBody>
      </p:sp>
      <p:sp>
        <p:nvSpPr>
          <p:cNvPr id="14" name="92 CuadroTexto">
            <a:extLst>
              <a:ext uri="{FF2B5EF4-FFF2-40B4-BE49-F238E27FC236}">
                <a16:creationId xmlns:a16="http://schemas.microsoft.com/office/drawing/2014/main" id="{D1A9F13C-95C3-480B-B324-C44A2E84931E}"/>
              </a:ext>
            </a:extLst>
          </p:cNvPr>
          <p:cNvSpPr txBox="1"/>
          <p:nvPr userDrawn="1"/>
        </p:nvSpPr>
        <p:spPr>
          <a:xfrm>
            <a:off x="2356842" y="6624597"/>
            <a:ext cx="9175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PE"/>
            </a:defPPr>
            <a:lvl1pPr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254061"/>
                </a:solidFill>
                <a:latin typeface="Flexo Medium" pitchFamily="50" charset="0"/>
              </a:defRPr>
            </a:lvl1pPr>
          </a:lstStyle>
          <a:p>
            <a:pPr marL="0" marR="0" lvl="0" indent="0" defTabSz="8227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900" b="0" i="0" u="none" strike="noStrike" kern="0" cap="none" spc="0" normalizeH="0" baseline="0" noProof="0">
                <a:ln>
                  <a:noFill/>
                </a:ln>
                <a:solidFill>
                  <a:srgbClr val="254061"/>
                </a:solidFill>
                <a:effectLst/>
                <a:uLnTx/>
                <a:uFillTx/>
                <a:latin typeface="Flexo Medium" pitchFamily="50" charset="0"/>
              </a:rPr>
              <a:t>Planificado</a:t>
            </a:r>
          </a:p>
        </p:txBody>
      </p:sp>
      <p:sp>
        <p:nvSpPr>
          <p:cNvPr id="15" name="92 CuadroTexto">
            <a:extLst>
              <a:ext uri="{FF2B5EF4-FFF2-40B4-BE49-F238E27FC236}">
                <a16:creationId xmlns:a16="http://schemas.microsoft.com/office/drawing/2014/main" id="{0B50627D-B106-4450-996F-0251D8664820}"/>
              </a:ext>
            </a:extLst>
          </p:cNvPr>
          <p:cNvSpPr txBox="1"/>
          <p:nvPr userDrawn="1"/>
        </p:nvSpPr>
        <p:spPr>
          <a:xfrm>
            <a:off x="1308057" y="6624597"/>
            <a:ext cx="9175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PE"/>
            </a:defPPr>
            <a:lvl1pPr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254061"/>
                </a:solidFill>
                <a:latin typeface="Flexo Medium" pitchFamily="50" charset="0"/>
              </a:defRPr>
            </a:lvl1pPr>
          </a:lstStyle>
          <a:p>
            <a:pPr marL="0" marR="0" lvl="0" indent="0" defTabSz="8227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900" b="0" i="0" u="none" strike="noStrike" kern="0" cap="none" spc="0" normalizeH="0" baseline="0" noProof="0">
                <a:ln>
                  <a:noFill/>
                </a:ln>
                <a:solidFill>
                  <a:srgbClr val="254061"/>
                </a:solidFill>
                <a:effectLst/>
                <a:uLnTx/>
                <a:uFillTx/>
                <a:latin typeface="Flexo Medium" pitchFamily="50" charset="0"/>
              </a:rPr>
              <a:t>En proceso</a:t>
            </a:r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37209CF0-8944-44C1-90DF-62AE941C1BE6}"/>
              </a:ext>
            </a:extLst>
          </p:cNvPr>
          <p:cNvSpPr>
            <a:spLocks noChangeAspect="1"/>
          </p:cNvSpPr>
          <p:nvPr userDrawn="1"/>
        </p:nvSpPr>
        <p:spPr>
          <a:xfrm>
            <a:off x="1116283" y="6654391"/>
            <a:ext cx="218765" cy="161966"/>
          </a:xfrm>
          <a:custGeom>
            <a:avLst/>
            <a:gdLst>
              <a:gd name="connsiteX0" fmla="*/ 305371 w 1442193"/>
              <a:gd name="connsiteY0" fmla="*/ 260653 h 1311522"/>
              <a:gd name="connsiteX1" fmla="*/ 58236 w 1442193"/>
              <a:gd name="connsiteY1" fmla="*/ 507788 h 1311522"/>
              <a:gd name="connsiteX2" fmla="*/ 8809 w 1442193"/>
              <a:gd name="connsiteY2" fmla="*/ 791994 h 1311522"/>
              <a:gd name="connsiteX3" fmla="*/ 194160 w 1442193"/>
              <a:gd name="connsiteY3" fmla="*/ 1039129 h 1311522"/>
              <a:gd name="connsiteX4" fmla="*/ 428938 w 1442193"/>
              <a:gd name="connsiteY4" fmla="*/ 1224480 h 1311522"/>
              <a:gd name="connsiteX5" fmla="*/ 601933 w 1442193"/>
              <a:gd name="connsiteY5" fmla="*/ 1310977 h 1311522"/>
              <a:gd name="connsiteX6" fmla="*/ 923209 w 1442193"/>
              <a:gd name="connsiteY6" fmla="*/ 1187410 h 1311522"/>
              <a:gd name="connsiteX7" fmla="*/ 1306268 w 1442193"/>
              <a:gd name="connsiteY7" fmla="*/ 866134 h 1311522"/>
              <a:gd name="connsiteX8" fmla="*/ 1442193 w 1442193"/>
              <a:gd name="connsiteY8" fmla="*/ 618999 h 1311522"/>
              <a:gd name="connsiteX9" fmla="*/ 1306268 w 1442193"/>
              <a:gd name="connsiteY9" fmla="*/ 334794 h 1311522"/>
              <a:gd name="connsiteX10" fmla="*/ 997349 w 1442193"/>
              <a:gd name="connsiteY10" fmla="*/ 75302 h 1311522"/>
              <a:gd name="connsiteX11" fmla="*/ 688430 w 1442193"/>
              <a:gd name="connsiteY11" fmla="*/ 13518 h 1311522"/>
              <a:gd name="connsiteX12" fmla="*/ 243587 w 1442193"/>
              <a:gd name="connsiteY12" fmla="*/ 297723 h 1311522"/>
              <a:gd name="connsiteX0" fmla="*/ 305371 w 1442193"/>
              <a:gd name="connsiteY0" fmla="*/ 260653 h 1312626"/>
              <a:gd name="connsiteX1" fmla="*/ 58236 w 1442193"/>
              <a:gd name="connsiteY1" fmla="*/ 507788 h 1312626"/>
              <a:gd name="connsiteX2" fmla="*/ 8809 w 1442193"/>
              <a:gd name="connsiteY2" fmla="*/ 791994 h 1312626"/>
              <a:gd name="connsiteX3" fmla="*/ 194160 w 1442193"/>
              <a:gd name="connsiteY3" fmla="*/ 1039129 h 1312626"/>
              <a:gd name="connsiteX4" fmla="*/ 409888 w 1442193"/>
              <a:gd name="connsiteY4" fmla="*/ 1243530 h 1312626"/>
              <a:gd name="connsiteX5" fmla="*/ 601933 w 1442193"/>
              <a:gd name="connsiteY5" fmla="*/ 1310977 h 1312626"/>
              <a:gd name="connsiteX6" fmla="*/ 923209 w 1442193"/>
              <a:gd name="connsiteY6" fmla="*/ 1187410 h 1312626"/>
              <a:gd name="connsiteX7" fmla="*/ 1306268 w 1442193"/>
              <a:gd name="connsiteY7" fmla="*/ 866134 h 1312626"/>
              <a:gd name="connsiteX8" fmla="*/ 1442193 w 1442193"/>
              <a:gd name="connsiteY8" fmla="*/ 618999 h 1312626"/>
              <a:gd name="connsiteX9" fmla="*/ 1306268 w 1442193"/>
              <a:gd name="connsiteY9" fmla="*/ 334794 h 1312626"/>
              <a:gd name="connsiteX10" fmla="*/ 997349 w 1442193"/>
              <a:gd name="connsiteY10" fmla="*/ 75302 h 1312626"/>
              <a:gd name="connsiteX11" fmla="*/ 688430 w 1442193"/>
              <a:gd name="connsiteY11" fmla="*/ 13518 h 1312626"/>
              <a:gd name="connsiteX12" fmla="*/ 243587 w 1442193"/>
              <a:gd name="connsiteY12" fmla="*/ 297723 h 1312626"/>
              <a:gd name="connsiteX0" fmla="*/ 305371 w 1442193"/>
              <a:gd name="connsiteY0" fmla="*/ 260821 h 1312794"/>
              <a:gd name="connsiteX1" fmla="*/ 58236 w 1442193"/>
              <a:gd name="connsiteY1" fmla="*/ 507956 h 1312794"/>
              <a:gd name="connsiteX2" fmla="*/ 8809 w 1442193"/>
              <a:gd name="connsiteY2" fmla="*/ 792162 h 1312794"/>
              <a:gd name="connsiteX3" fmla="*/ 194160 w 1442193"/>
              <a:gd name="connsiteY3" fmla="*/ 1039297 h 1312794"/>
              <a:gd name="connsiteX4" fmla="*/ 409888 w 1442193"/>
              <a:gd name="connsiteY4" fmla="*/ 1243698 h 1312794"/>
              <a:gd name="connsiteX5" fmla="*/ 601933 w 1442193"/>
              <a:gd name="connsiteY5" fmla="*/ 1311145 h 1312794"/>
              <a:gd name="connsiteX6" fmla="*/ 923209 w 1442193"/>
              <a:gd name="connsiteY6" fmla="*/ 1187578 h 1312794"/>
              <a:gd name="connsiteX7" fmla="*/ 1306268 w 1442193"/>
              <a:gd name="connsiteY7" fmla="*/ 866302 h 1312794"/>
              <a:gd name="connsiteX8" fmla="*/ 1442193 w 1442193"/>
              <a:gd name="connsiteY8" fmla="*/ 619167 h 1312794"/>
              <a:gd name="connsiteX9" fmla="*/ 1306268 w 1442193"/>
              <a:gd name="connsiteY9" fmla="*/ 334962 h 1312794"/>
              <a:gd name="connsiteX10" fmla="*/ 997349 w 1442193"/>
              <a:gd name="connsiteY10" fmla="*/ 75470 h 1312794"/>
              <a:gd name="connsiteX11" fmla="*/ 688430 w 1442193"/>
              <a:gd name="connsiteY11" fmla="*/ 13686 h 1312794"/>
              <a:gd name="connsiteX12" fmla="*/ 260256 w 1442193"/>
              <a:gd name="connsiteY12" fmla="*/ 300272 h 1312794"/>
              <a:gd name="connsiteX0" fmla="*/ 305371 w 1442193"/>
              <a:gd name="connsiteY0" fmla="*/ 260654 h 1312627"/>
              <a:gd name="connsiteX1" fmla="*/ 58236 w 1442193"/>
              <a:gd name="connsiteY1" fmla="*/ 507789 h 1312627"/>
              <a:gd name="connsiteX2" fmla="*/ 8809 w 1442193"/>
              <a:gd name="connsiteY2" fmla="*/ 791995 h 1312627"/>
              <a:gd name="connsiteX3" fmla="*/ 194160 w 1442193"/>
              <a:gd name="connsiteY3" fmla="*/ 1039130 h 1312627"/>
              <a:gd name="connsiteX4" fmla="*/ 409888 w 1442193"/>
              <a:gd name="connsiteY4" fmla="*/ 1243531 h 1312627"/>
              <a:gd name="connsiteX5" fmla="*/ 601933 w 1442193"/>
              <a:gd name="connsiteY5" fmla="*/ 1310978 h 1312627"/>
              <a:gd name="connsiteX6" fmla="*/ 923209 w 1442193"/>
              <a:gd name="connsiteY6" fmla="*/ 1187411 h 1312627"/>
              <a:gd name="connsiteX7" fmla="*/ 1306268 w 1442193"/>
              <a:gd name="connsiteY7" fmla="*/ 866135 h 1312627"/>
              <a:gd name="connsiteX8" fmla="*/ 1442193 w 1442193"/>
              <a:gd name="connsiteY8" fmla="*/ 619000 h 1312627"/>
              <a:gd name="connsiteX9" fmla="*/ 1306268 w 1442193"/>
              <a:gd name="connsiteY9" fmla="*/ 334795 h 1312627"/>
              <a:gd name="connsiteX10" fmla="*/ 997349 w 1442193"/>
              <a:gd name="connsiteY10" fmla="*/ 75303 h 1312627"/>
              <a:gd name="connsiteX11" fmla="*/ 688430 w 1442193"/>
              <a:gd name="connsiteY11" fmla="*/ 13519 h 1312627"/>
              <a:gd name="connsiteX12" fmla="*/ 253112 w 1442193"/>
              <a:gd name="connsiteY12" fmla="*/ 297723 h 1312627"/>
              <a:gd name="connsiteX0" fmla="*/ 305371 w 1442193"/>
              <a:gd name="connsiteY0" fmla="*/ 257812 h 1309785"/>
              <a:gd name="connsiteX1" fmla="*/ 58236 w 1442193"/>
              <a:gd name="connsiteY1" fmla="*/ 504947 h 1309785"/>
              <a:gd name="connsiteX2" fmla="*/ 8809 w 1442193"/>
              <a:gd name="connsiteY2" fmla="*/ 789153 h 1309785"/>
              <a:gd name="connsiteX3" fmla="*/ 194160 w 1442193"/>
              <a:gd name="connsiteY3" fmla="*/ 1036288 h 1309785"/>
              <a:gd name="connsiteX4" fmla="*/ 409888 w 1442193"/>
              <a:gd name="connsiteY4" fmla="*/ 1240689 h 1309785"/>
              <a:gd name="connsiteX5" fmla="*/ 601933 w 1442193"/>
              <a:gd name="connsiteY5" fmla="*/ 1308136 h 1309785"/>
              <a:gd name="connsiteX6" fmla="*/ 923209 w 1442193"/>
              <a:gd name="connsiteY6" fmla="*/ 1184569 h 1309785"/>
              <a:gd name="connsiteX7" fmla="*/ 1306268 w 1442193"/>
              <a:gd name="connsiteY7" fmla="*/ 863293 h 1309785"/>
              <a:gd name="connsiteX8" fmla="*/ 1442193 w 1442193"/>
              <a:gd name="connsiteY8" fmla="*/ 616158 h 1309785"/>
              <a:gd name="connsiteX9" fmla="*/ 1306268 w 1442193"/>
              <a:gd name="connsiteY9" fmla="*/ 331953 h 1309785"/>
              <a:gd name="connsiteX10" fmla="*/ 997349 w 1442193"/>
              <a:gd name="connsiteY10" fmla="*/ 72461 h 1309785"/>
              <a:gd name="connsiteX11" fmla="*/ 688430 w 1442193"/>
              <a:gd name="connsiteY11" fmla="*/ 10677 h 1309785"/>
              <a:gd name="connsiteX12" fmla="*/ 295974 w 1442193"/>
              <a:gd name="connsiteY12" fmla="*/ 254400 h 1309785"/>
              <a:gd name="connsiteX0" fmla="*/ 305371 w 1442193"/>
              <a:gd name="connsiteY0" fmla="*/ 257812 h 1309785"/>
              <a:gd name="connsiteX1" fmla="*/ 58236 w 1442193"/>
              <a:gd name="connsiteY1" fmla="*/ 504947 h 1309785"/>
              <a:gd name="connsiteX2" fmla="*/ 8809 w 1442193"/>
              <a:gd name="connsiteY2" fmla="*/ 789153 h 1309785"/>
              <a:gd name="connsiteX3" fmla="*/ 194160 w 1442193"/>
              <a:gd name="connsiteY3" fmla="*/ 1036288 h 1309785"/>
              <a:gd name="connsiteX4" fmla="*/ 409888 w 1442193"/>
              <a:gd name="connsiteY4" fmla="*/ 1240689 h 1309785"/>
              <a:gd name="connsiteX5" fmla="*/ 601933 w 1442193"/>
              <a:gd name="connsiteY5" fmla="*/ 1308136 h 1309785"/>
              <a:gd name="connsiteX6" fmla="*/ 923209 w 1442193"/>
              <a:gd name="connsiteY6" fmla="*/ 1184569 h 1309785"/>
              <a:gd name="connsiteX7" fmla="*/ 1306268 w 1442193"/>
              <a:gd name="connsiteY7" fmla="*/ 863293 h 1309785"/>
              <a:gd name="connsiteX8" fmla="*/ 1442193 w 1442193"/>
              <a:gd name="connsiteY8" fmla="*/ 616158 h 1309785"/>
              <a:gd name="connsiteX9" fmla="*/ 1306268 w 1442193"/>
              <a:gd name="connsiteY9" fmla="*/ 331953 h 1309785"/>
              <a:gd name="connsiteX10" fmla="*/ 997349 w 1442193"/>
              <a:gd name="connsiteY10" fmla="*/ 72461 h 1309785"/>
              <a:gd name="connsiteX11" fmla="*/ 688430 w 1442193"/>
              <a:gd name="connsiteY11" fmla="*/ 10677 h 1309785"/>
              <a:gd name="connsiteX12" fmla="*/ 307881 w 1442193"/>
              <a:gd name="connsiteY12" fmla="*/ 254400 h 1309785"/>
              <a:gd name="connsiteX0" fmla="*/ 305371 w 1442193"/>
              <a:gd name="connsiteY0" fmla="*/ 258143 h 1310116"/>
              <a:gd name="connsiteX1" fmla="*/ 58236 w 1442193"/>
              <a:gd name="connsiteY1" fmla="*/ 505278 h 1310116"/>
              <a:gd name="connsiteX2" fmla="*/ 8809 w 1442193"/>
              <a:gd name="connsiteY2" fmla="*/ 789484 h 1310116"/>
              <a:gd name="connsiteX3" fmla="*/ 194160 w 1442193"/>
              <a:gd name="connsiteY3" fmla="*/ 1036619 h 1310116"/>
              <a:gd name="connsiteX4" fmla="*/ 409888 w 1442193"/>
              <a:gd name="connsiteY4" fmla="*/ 1241020 h 1310116"/>
              <a:gd name="connsiteX5" fmla="*/ 601933 w 1442193"/>
              <a:gd name="connsiteY5" fmla="*/ 1308467 h 1310116"/>
              <a:gd name="connsiteX6" fmla="*/ 923209 w 1442193"/>
              <a:gd name="connsiteY6" fmla="*/ 1184900 h 1310116"/>
              <a:gd name="connsiteX7" fmla="*/ 1306268 w 1442193"/>
              <a:gd name="connsiteY7" fmla="*/ 863624 h 1310116"/>
              <a:gd name="connsiteX8" fmla="*/ 1442193 w 1442193"/>
              <a:gd name="connsiteY8" fmla="*/ 616489 h 1310116"/>
              <a:gd name="connsiteX9" fmla="*/ 1306268 w 1442193"/>
              <a:gd name="connsiteY9" fmla="*/ 332284 h 1310116"/>
              <a:gd name="connsiteX10" fmla="*/ 997349 w 1442193"/>
              <a:gd name="connsiteY10" fmla="*/ 72792 h 1310116"/>
              <a:gd name="connsiteX11" fmla="*/ 688430 w 1442193"/>
              <a:gd name="connsiteY11" fmla="*/ 11008 h 1310116"/>
              <a:gd name="connsiteX12" fmla="*/ 298356 w 1442193"/>
              <a:gd name="connsiteY12" fmla="*/ 259493 h 1310116"/>
              <a:gd name="connsiteX0" fmla="*/ 305371 w 1442193"/>
              <a:gd name="connsiteY0" fmla="*/ 258476 h 1310449"/>
              <a:gd name="connsiteX1" fmla="*/ 58236 w 1442193"/>
              <a:gd name="connsiteY1" fmla="*/ 505611 h 1310449"/>
              <a:gd name="connsiteX2" fmla="*/ 8809 w 1442193"/>
              <a:gd name="connsiteY2" fmla="*/ 789817 h 1310449"/>
              <a:gd name="connsiteX3" fmla="*/ 194160 w 1442193"/>
              <a:gd name="connsiteY3" fmla="*/ 1036952 h 1310449"/>
              <a:gd name="connsiteX4" fmla="*/ 409888 w 1442193"/>
              <a:gd name="connsiteY4" fmla="*/ 1241353 h 1310449"/>
              <a:gd name="connsiteX5" fmla="*/ 601933 w 1442193"/>
              <a:gd name="connsiteY5" fmla="*/ 1308800 h 1310449"/>
              <a:gd name="connsiteX6" fmla="*/ 923209 w 1442193"/>
              <a:gd name="connsiteY6" fmla="*/ 1185233 h 1310449"/>
              <a:gd name="connsiteX7" fmla="*/ 1306268 w 1442193"/>
              <a:gd name="connsiteY7" fmla="*/ 863957 h 1310449"/>
              <a:gd name="connsiteX8" fmla="*/ 1442193 w 1442193"/>
              <a:gd name="connsiteY8" fmla="*/ 616822 h 1310449"/>
              <a:gd name="connsiteX9" fmla="*/ 1306268 w 1442193"/>
              <a:gd name="connsiteY9" fmla="*/ 332617 h 1310449"/>
              <a:gd name="connsiteX10" fmla="*/ 997349 w 1442193"/>
              <a:gd name="connsiteY10" fmla="*/ 73125 h 1310449"/>
              <a:gd name="connsiteX11" fmla="*/ 688430 w 1442193"/>
              <a:gd name="connsiteY11" fmla="*/ 11341 h 1310449"/>
              <a:gd name="connsiteX12" fmla="*/ 295975 w 1442193"/>
              <a:gd name="connsiteY12" fmla="*/ 264589 h 1310449"/>
              <a:gd name="connsiteX0" fmla="*/ 305371 w 1442193"/>
              <a:gd name="connsiteY0" fmla="*/ 258476 h 1332161"/>
              <a:gd name="connsiteX1" fmla="*/ 58236 w 1442193"/>
              <a:gd name="connsiteY1" fmla="*/ 505611 h 1332161"/>
              <a:gd name="connsiteX2" fmla="*/ 8809 w 1442193"/>
              <a:gd name="connsiteY2" fmla="*/ 789817 h 1332161"/>
              <a:gd name="connsiteX3" fmla="*/ 194160 w 1442193"/>
              <a:gd name="connsiteY3" fmla="*/ 1036952 h 1332161"/>
              <a:gd name="connsiteX4" fmla="*/ 409888 w 1442193"/>
              <a:gd name="connsiteY4" fmla="*/ 1241353 h 1332161"/>
              <a:gd name="connsiteX5" fmla="*/ 627333 w 1442193"/>
              <a:gd name="connsiteY5" fmla="*/ 1331025 h 1332161"/>
              <a:gd name="connsiteX6" fmla="*/ 923209 w 1442193"/>
              <a:gd name="connsiteY6" fmla="*/ 1185233 h 1332161"/>
              <a:gd name="connsiteX7" fmla="*/ 1306268 w 1442193"/>
              <a:gd name="connsiteY7" fmla="*/ 863957 h 1332161"/>
              <a:gd name="connsiteX8" fmla="*/ 1442193 w 1442193"/>
              <a:gd name="connsiteY8" fmla="*/ 616822 h 1332161"/>
              <a:gd name="connsiteX9" fmla="*/ 1306268 w 1442193"/>
              <a:gd name="connsiteY9" fmla="*/ 332617 h 1332161"/>
              <a:gd name="connsiteX10" fmla="*/ 997349 w 1442193"/>
              <a:gd name="connsiteY10" fmla="*/ 73125 h 1332161"/>
              <a:gd name="connsiteX11" fmla="*/ 688430 w 1442193"/>
              <a:gd name="connsiteY11" fmla="*/ 11341 h 1332161"/>
              <a:gd name="connsiteX12" fmla="*/ 295975 w 1442193"/>
              <a:gd name="connsiteY12" fmla="*/ 264589 h 1332161"/>
              <a:gd name="connsiteX0" fmla="*/ 305371 w 1435843"/>
              <a:gd name="connsiteY0" fmla="*/ 258476 h 1332161"/>
              <a:gd name="connsiteX1" fmla="*/ 58236 w 1435843"/>
              <a:gd name="connsiteY1" fmla="*/ 505611 h 1332161"/>
              <a:gd name="connsiteX2" fmla="*/ 8809 w 1435843"/>
              <a:gd name="connsiteY2" fmla="*/ 789817 h 1332161"/>
              <a:gd name="connsiteX3" fmla="*/ 194160 w 1435843"/>
              <a:gd name="connsiteY3" fmla="*/ 1036952 h 1332161"/>
              <a:gd name="connsiteX4" fmla="*/ 409888 w 1435843"/>
              <a:gd name="connsiteY4" fmla="*/ 1241353 h 1332161"/>
              <a:gd name="connsiteX5" fmla="*/ 627333 w 1435843"/>
              <a:gd name="connsiteY5" fmla="*/ 1331025 h 1332161"/>
              <a:gd name="connsiteX6" fmla="*/ 923209 w 1435843"/>
              <a:gd name="connsiteY6" fmla="*/ 1185233 h 1332161"/>
              <a:gd name="connsiteX7" fmla="*/ 1306268 w 1435843"/>
              <a:gd name="connsiteY7" fmla="*/ 863957 h 1332161"/>
              <a:gd name="connsiteX8" fmla="*/ 1435843 w 1435843"/>
              <a:gd name="connsiteY8" fmla="*/ 623172 h 1332161"/>
              <a:gd name="connsiteX9" fmla="*/ 1306268 w 1435843"/>
              <a:gd name="connsiteY9" fmla="*/ 332617 h 1332161"/>
              <a:gd name="connsiteX10" fmla="*/ 997349 w 1435843"/>
              <a:gd name="connsiteY10" fmla="*/ 73125 h 1332161"/>
              <a:gd name="connsiteX11" fmla="*/ 688430 w 1435843"/>
              <a:gd name="connsiteY11" fmla="*/ 11341 h 1332161"/>
              <a:gd name="connsiteX12" fmla="*/ 295975 w 1435843"/>
              <a:gd name="connsiteY12" fmla="*/ 264589 h 1332161"/>
              <a:gd name="connsiteX0" fmla="*/ 305371 w 1435847"/>
              <a:gd name="connsiteY0" fmla="*/ 258622 h 1332307"/>
              <a:gd name="connsiteX1" fmla="*/ 58236 w 1435847"/>
              <a:gd name="connsiteY1" fmla="*/ 505757 h 1332307"/>
              <a:gd name="connsiteX2" fmla="*/ 8809 w 1435847"/>
              <a:gd name="connsiteY2" fmla="*/ 789963 h 1332307"/>
              <a:gd name="connsiteX3" fmla="*/ 194160 w 1435847"/>
              <a:gd name="connsiteY3" fmla="*/ 1037098 h 1332307"/>
              <a:gd name="connsiteX4" fmla="*/ 409888 w 1435847"/>
              <a:gd name="connsiteY4" fmla="*/ 1241499 h 1332307"/>
              <a:gd name="connsiteX5" fmla="*/ 627333 w 1435847"/>
              <a:gd name="connsiteY5" fmla="*/ 1331171 h 1332307"/>
              <a:gd name="connsiteX6" fmla="*/ 923209 w 1435847"/>
              <a:gd name="connsiteY6" fmla="*/ 1185379 h 1332307"/>
              <a:gd name="connsiteX7" fmla="*/ 1306268 w 1435847"/>
              <a:gd name="connsiteY7" fmla="*/ 864103 h 1332307"/>
              <a:gd name="connsiteX8" fmla="*/ 1435843 w 1435847"/>
              <a:gd name="connsiteY8" fmla="*/ 623318 h 1332307"/>
              <a:gd name="connsiteX9" fmla="*/ 1303093 w 1435847"/>
              <a:gd name="connsiteY9" fmla="*/ 339113 h 1332307"/>
              <a:gd name="connsiteX10" fmla="*/ 997349 w 1435847"/>
              <a:gd name="connsiteY10" fmla="*/ 73271 h 1332307"/>
              <a:gd name="connsiteX11" fmla="*/ 688430 w 1435847"/>
              <a:gd name="connsiteY11" fmla="*/ 11487 h 1332307"/>
              <a:gd name="connsiteX12" fmla="*/ 295975 w 1435847"/>
              <a:gd name="connsiteY12" fmla="*/ 264735 h 1332307"/>
              <a:gd name="connsiteX0" fmla="*/ 305371 w 1435847"/>
              <a:gd name="connsiteY0" fmla="*/ 257598 h 1331283"/>
              <a:gd name="connsiteX1" fmla="*/ 58236 w 1435847"/>
              <a:gd name="connsiteY1" fmla="*/ 504733 h 1331283"/>
              <a:gd name="connsiteX2" fmla="*/ 8809 w 1435847"/>
              <a:gd name="connsiteY2" fmla="*/ 788939 h 1331283"/>
              <a:gd name="connsiteX3" fmla="*/ 194160 w 1435847"/>
              <a:gd name="connsiteY3" fmla="*/ 1036074 h 1331283"/>
              <a:gd name="connsiteX4" fmla="*/ 409888 w 1435847"/>
              <a:gd name="connsiteY4" fmla="*/ 1240475 h 1331283"/>
              <a:gd name="connsiteX5" fmla="*/ 627333 w 1435847"/>
              <a:gd name="connsiteY5" fmla="*/ 1330147 h 1331283"/>
              <a:gd name="connsiteX6" fmla="*/ 923209 w 1435847"/>
              <a:gd name="connsiteY6" fmla="*/ 1184355 h 1331283"/>
              <a:gd name="connsiteX7" fmla="*/ 1306268 w 1435847"/>
              <a:gd name="connsiteY7" fmla="*/ 863079 h 1331283"/>
              <a:gd name="connsiteX8" fmla="*/ 1435843 w 1435847"/>
              <a:gd name="connsiteY8" fmla="*/ 622294 h 1331283"/>
              <a:gd name="connsiteX9" fmla="*/ 1303093 w 1435847"/>
              <a:gd name="connsiteY9" fmla="*/ 338089 h 1331283"/>
              <a:gd name="connsiteX10" fmla="*/ 1016399 w 1435847"/>
              <a:gd name="connsiteY10" fmla="*/ 77010 h 1331283"/>
              <a:gd name="connsiteX11" fmla="*/ 688430 w 1435847"/>
              <a:gd name="connsiteY11" fmla="*/ 10463 h 1331283"/>
              <a:gd name="connsiteX12" fmla="*/ 295975 w 1435847"/>
              <a:gd name="connsiteY12" fmla="*/ 263711 h 1331283"/>
              <a:gd name="connsiteX0" fmla="*/ 305371 w 1436043"/>
              <a:gd name="connsiteY0" fmla="*/ 257598 h 1331283"/>
              <a:gd name="connsiteX1" fmla="*/ 58236 w 1436043"/>
              <a:gd name="connsiteY1" fmla="*/ 504733 h 1331283"/>
              <a:gd name="connsiteX2" fmla="*/ 8809 w 1436043"/>
              <a:gd name="connsiteY2" fmla="*/ 788939 h 1331283"/>
              <a:gd name="connsiteX3" fmla="*/ 194160 w 1436043"/>
              <a:gd name="connsiteY3" fmla="*/ 1036074 h 1331283"/>
              <a:gd name="connsiteX4" fmla="*/ 409888 w 1436043"/>
              <a:gd name="connsiteY4" fmla="*/ 1240475 h 1331283"/>
              <a:gd name="connsiteX5" fmla="*/ 627333 w 1436043"/>
              <a:gd name="connsiteY5" fmla="*/ 1330147 h 1331283"/>
              <a:gd name="connsiteX6" fmla="*/ 923209 w 1436043"/>
              <a:gd name="connsiteY6" fmla="*/ 1184355 h 1331283"/>
              <a:gd name="connsiteX7" fmla="*/ 1306268 w 1436043"/>
              <a:gd name="connsiteY7" fmla="*/ 863079 h 1331283"/>
              <a:gd name="connsiteX8" fmla="*/ 1435843 w 1436043"/>
              <a:gd name="connsiteY8" fmla="*/ 622294 h 1331283"/>
              <a:gd name="connsiteX9" fmla="*/ 1284043 w 1436043"/>
              <a:gd name="connsiteY9" fmla="*/ 338089 h 1331283"/>
              <a:gd name="connsiteX10" fmla="*/ 1016399 w 1436043"/>
              <a:gd name="connsiteY10" fmla="*/ 77010 h 1331283"/>
              <a:gd name="connsiteX11" fmla="*/ 688430 w 1436043"/>
              <a:gd name="connsiteY11" fmla="*/ 10463 h 1331283"/>
              <a:gd name="connsiteX12" fmla="*/ 295975 w 1436043"/>
              <a:gd name="connsiteY12" fmla="*/ 263711 h 1331283"/>
              <a:gd name="connsiteX0" fmla="*/ 305371 w 1436043"/>
              <a:gd name="connsiteY0" fmla="*/ 257598 h 1331283"/>
              <a:gd name="connsiteX1" fmla="*/ 58236 w 1436043"/>
              <a:gd name="connsiteY1" fmla="*/ 504733 h 1331283"/>
              <a:gd name="connsiteX2" fmla="*/ 8809 w 1436043"/>
              <a:gd name="connsiteY2" fmla="*/ 788939 h 1331283"/>
              <a:gd name="connsiteX3" fmla="*/ 194160 w 1436043"/>
              <a:gd name="connsiteY3" fmla="*/ 1036074 h 1331283"/>
              <a:gd name="connsiteX4" fmla="*/ 409888 w 1436043"/>
              <a:gd name="connsiteY4" fmla="*/ 1240475 h 1331283"/>
              <a:gd name="connsiteX5" fmla="*/ 627333 w 1436043"/>
              <a:gd name="connsiteY5" fmla="*/ 1330147 h 1331283"/>
              <a:gd name="connsiteX6" fmla="*/ 923209 w 1436043"/>
              <a:gd name="connsiteY6" fmla="*/ 1184355 h 1331283"/>
              <a:gd name="connsiteX7" fmla="*/ 1306268 w 1436043"/>
              <a:gd name="connsiteY7" fmla="*/ 863079 h 1331283"/>
              <a:gd name="connsiteX8" fmla="*/ 1435843 w 1436043"/>
              <a:gd name="connsiteY8" fmla="*/ 622294 h 1331283"/>
              <a:gd name="connsiteX9" fmla="*/ 1284043 w 1436043"/>
              <a:gd name="connsiteY9" fmla="*/ 338089 h 1331283"/>
              <a:gd name="connsiteX10" fmla="*/ 1006874 w 1436043"/>
              <a:gd name="connsiteY10" fmla="*/ 77010 h 1331283"/>
              <a:gd name="connsiteX11" fmla="*/ 688430 w 1436043"/>
              <a:gd name="connsiteY11" fmla="*/ 10463 h 1331283"/>
              <a:gd name="connsiteX12" fmla="*/ 295975 w 1436043"/>
              <a:gd name="connsiteY12" fmla="*/ 263711 h 1331283"/>
              <a:gd name="connsiteX0" fmla="*/ 305371 w 1436043"/>
              <a:gd name="connsiteY0" fmla="*/ 257598 h 1331283"/>
              <a:gd name="connsiteX1" fmla="*/ 58236 w 1436043"/>
              <a:gd name="connsiteY1" fmla="*/ 504733 h 1331283"/>
              <a:gd name="connsiteX2" fmla="*/ 8809 w 1436043"/>
              <a:gd name="connsiteY2" fmla="*/ 788939 h 1331283"/>
              <a:gd name="connsiteX3" fmla="*/ 194160 w 1436043"/>
              <a:gd name="connsiteY3" fmla="*/ 1036074 h 1331283"/>
              <a:gd name="connsiteX4" fmla="*/ 409888 w 1436043"/>
              <a:gd name="connsiteY4" fmla="*/ 1240475 h 1331283"/>
              <a:gd name="connsiteX5" fmla="*/ 627333 w 1436043"/>
              <a:gd name="connsiteY5" fmla="*/ 1330147 h 1331283"/>
              <a:gd name="connsiteX6" fmla="*/ 923209 w 1436043"/>
              <a:gd name="connsiteY6" fmla="*/ 1184355 h 1331283"/>
              <a:gd name="connsiteX7" fmla="*/ 1306268 w 1436043"/>
              <a:gd name="connsiteY7" fmla="*/ 863079 h 1331283"/>
              <a:gd name="connsiteX8" fmla="*/ 1435843 w 1436043"/>
              <a:gd name="connsiteY8" fmla="*/ 622294 h 1331283"/>
              <a:gd name="connsiteX9" fmla="*/ 1284043 w 1436043"/>
              <a:gd name="connsiteY9" fmla="*/ 338089 h 1331283"/>
              <a:gd name="connsiteX10" fmla="*/ 1006874 w 1436043"/>
              <a:gd name="connsiteY10" fmla="*/ 77010 h 1331283"/>
              <a:gd name="connsiteX11" fmla="*/ 688430 w 1436043"/>
              <a:gd name="connsiteY11" fmla="*/ 10463 h 1331283"/>
              <a:gd name="connsiteX12" fmla="*/ 295975 w 1436043"/>
              <a:gd name="connsiteY12" fmla="*/ 263711 h 1331283"/>
              <a:gd name="connsiteX0" fmla="*/ 305371 w 1436043"/>
              <a:gd name="connsiteY0" fmla="*/ 257598 h 1331283"/>
              <a:gd name="connsiteX1" fmla="*/ 58236 w 1436043"/>
              <a:gd name="connsiteY1" fmla="*/ 504733 h 1331283"/>
              <a:gd name="connsiteX2" fmla="*/ 8809 w 1436043"/>
              <a:gd name="connsiteY2" fmla="*/ 788939 h 1331283"/>
              <a:gd name="connsiteX3" fmla="*/ 194160 w 1436043"/>
              <a:gd name="connsiteY3" fmla="*/ 1036074 h 1331283"/>
              <a:gd name="connsiteX4" fmla="*/ 409888 w 1436043"/>
              <a:gd name="connsiteY4" fmla="*/ 1240475 h 1331283"/>
              <a:gd name="connsiteX5" fmla="*/ 627333 w 1436043"/>
              <a:gd name="connsiteY5" fmla="*/ 1330147 h 1331283"/>
              <a:gd name="connsiteX6" fmla="*/ 923209 w 1436043"/>
              <a:gd name="connsiteY6" fmla="*/ 1184355 h 1331283"/>
              <a:gd name="connsiteX7" fmla="*/ 1306268 w 1436043"/>
              <a:gd name="connsiteY7" fmla="*/ 863079 h 1331283"/>
              <a:gd name="connsiteX8" fmla="*/ 1435843 w 1436043"/>
              <a:gd name="connsiteY8" fmla="*/ 622294 h 1331283"/>
              <a:gd name="connsiteX9" fmla="*/ 1284043 w 1436043"/>
              <a:gd name="connsiteY9" fmla="*/ 338089 h 1331283"/>
              <a:gd name="connsiteX10" fmla="*/ 1006874 w 1436043"/>
              <a:gd name="connsiteY10" fmla="*/ 77010 h 1331283"/>
              <a:gd name="connsiteX11" fmla="*/ 688430 w 1436043"/>
              <a:gd name="connsiteY11" fmla="*/ 10463 h 1331283"/>
              <a:gd name="connsiteX12" fmla="*/ 295975 w 1436043"/>
              <a:gd name="connsiteY12" fmla="*/ 263711 h 1331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36043" h="1331283">
                <a:moveTo>
                  <a:pt x="305371" y="257598"/>
                </a:moveTo>
                <a:cubicBezTo>
                  <a:pt x="206517" y="336887"/>
                  <a:pt x="107663" y="416176"/>
                  <a:pt x="58236" y="504733"/>
                </a:cubicBezTo>
                <a:cubicBezTo>
                  <a:pt x="8809" y="593290"/>
                  <a:pt x="-13845" y="700382"/>
                  <a:pt x="8809" y="788939"/>
                </a:cubicBezTo>
                <a:cubicBezTo>
                  <a:pt x="31463" y="877496"/>
                  <a:pt x="127313" y="960818"/>
                  <a:pt x="194160" y="1036074"/>
                </a:cubicBezTo>
                <a:cubicBezTo>
                  <a:pt x="261007" y="1111330"/>
                  <a:pt x="337692" y="1191463"/>
                  <a:pt x="409888" y="1240475"/>
                </a:cubicBezTo>
                <a:cubicBezTo>
                  <a:pt x="482084" y="1289487"/>
                  <a:pt x="541780" y="1339500"/>
                  <a:pt x="627333" y="1330147"/>
                </a:cubicBezTo>
                <a:cubicBezTo>
                  <a:pt x="712886" y="1320794"/>
                  <a:pt x="810053" y="1262200"/>
                  <a:pt x="923209" y="1184355"/>
                </a:cubicBezTo>
                <a:cubicBezTo>
                  <a:pt x="1036365" y="1106510"/>
                  <a:pt x="1220829" y="956756"/>
                  <a:pt x="1306268" y="863079"/>
                </a:cubicBezTo>
                <a:cubicBezTo>
                  <a:pt x="1391707" y="769402"/>
                  <a:pt x="1439547" y="709792"/>
                  <a:pt x="1435843" y="622294"/>
                </a:cubicBezTo>
                <a:cubicBezTo>
                  <a:pt x="1432139" y="534796"/>
                  <a:pt x="1379351" y="452783"/>
                  <a:pt x="1284043" y="338089"/>
                </a:cubicBezTo>
                <a:cubicBezTo>
                  <a:pt x="1188735" y="223395"/>
                  <a:pt x="1106143" y="131614"/>
                  <a:pt x="1006874" y="77010"/>
                </a:cubicBezTo>
                <a:cubicBezTo>
                  <a:pt x="907605" y="22406"/>
                  <a:pt x="806913" y="-20654"/>
                  <a:pt x="688430" y="10463"/>
                </a:cubicBezTo>
                <a:cubicBezTo>
                  <a:pt x="569947" y="41580"/>
                  <a:pt x="455583" y="140143"/>
                  <a:pt x="295975" y="263711"/>
                </a:cubicBezTo>
              </a:path>
            </a:pathLst>
          </a:custGeom>
          <a:solidFill>
            <a:srgbClr val="ED7D31"/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anchor="ctr"/>
          <a:lstStyle/>
          <a:p>
            <a:pPr marL="0" marR="0" lvl="0" indent="0" algn="ctr" defTabSz="8227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81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Flexo Medium" pitchFamily="50" charset="0"/>
              <a:cs typeface="Arial" pitchFamily="34" charset="0"/>
            </a:endParaRPr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19DA25D9-BA6A-4071-B03C-5AE121A44357}"/>
              </a:ext>
            </a:extLst>
          </p:cNvPr>
          <p:cNvSpPr>
            <a:spLocks noChangeAspect="1"/>
          </p:cNvSpPr>
          <p:nvPr userDrawn="1"/>
        </p:nvSpPr>
        <p:spPr>
          <a:xfrm>
            <a:off x="2203008" y="6654391"/>
            <a:ext cx="218765" cy="161966"/>
          </a:xfrm>
          <a:custGeom>
            <a:avLst/>
            <a:gdLst>
              <a:gd name="connsiteX0" fmla="*/ 305371 w 1442193"/>
              <a:gd name="connsiteY0" fmla="*/ 260653 h 1311522"/>
              <a:gd name="connsiteX1" fmla="*/ 58236 w 1442193"/>
              <a:gd name="connsiteY1" fmla="*/ 507788 h 1311522"/>
              <a:gd name="connsiteX2" fmla="*/ 8809 w 1442193"/>
              <a:gd name="connsiteY2" fmla="*/ 791994 h 1311522"/>
              <a:gd name="connsiteX3" fmla="*/ 194160 w 1442193"/>
              <a:gd name="connsiteY3" fmla="*/ 1039129 h 1311522"/>
              <a:gd name="connsiteX4" fmla="*/ 428938 w 1442193"/>
              <a:gd name="connsiteY4" fmla="*/ 1224480 h 1311522"/>
              <a:gd name="connsiteX5" fmla="*/ 601933 w 1442193"/>
              <a:gd name="connsiteY5" fmla="*/ 1310977 h 1311522"/>
              <a:gd name="connsiteX6" fmla="*/ 923209 w 1442193"/>
              <a:gd name="connsiteY6" fmla="*/ 1187410 h 1311522"/>
              <a:gd name="connsiteX7" fmla="*/ 1306268 w 1442193"/>
              <a:gd name="connsiteY7" fmla="*/ 866134 h 1311522"/>
              <a:gd name="connsiteX8" fmla="*/ 1442193 w 1442193"/>
              <a:gd name="connsiteY8" fmla="*/ 618999 h 1311522"/>
              <a:gd name="connsiteX9" fmla="*/ 1306268 w 1442193"/>
              <a:gd name="connsiteY9" fmla="*/ 334794 h 1311522"/>
              <a:gd name="connsiteX10" fmla="*/ 997349 w 1442193"/>
              <a:gd name="connsiteY10" fmla="*/ 75302 h 1311522"/>
              <a:gd name="connsiteX11" fmla="*/ 688430 w 1442193"/>
              <a:gd name="connsiteY11" fmla="*/ 13518 h 1311522"/>
              <a:gd name="connsiteX12" fmla="*/ 243587 w 1442193"/>
              <a:gd name="connsiteY12" fmla="*/ 297723 h 1311522"/>
              <a:gd name="connsiteX0" fmla="*/ 305371 w 1442193"/>
              <a:gd name="connsiteY0" fmla="*/ 260653 h 1312626"/>
              <a:gd name="connsiteX1" fmla="*/ 58236 w 1442193"/>
              <a:gd name="connsiteY1" fmla="*/ 507788 h 1312626"/>
              <a:gd name="connsiteX2" fmla="*/ 8809 w 1442193"/>
              <a:gd name="connsiteY2" fmla="*/ 791994 h 1312626"/>
              <a:gd name="connsiteX3" fmla="*/ 194160 w 1442193"/>
              <a:gd name="connsiteY3" fmla="*/ 1039129 h 1312626"/>
              <a:gd name="connsiteX4" fmla="*/ 409888 w 1442193"/>
              <a:gd name="connsiteY4" fmla="*/ 1243530 h 1312626"/>
              <a:gd name="connsiteX5" fmla="*/ 601933 w 1442193"/>
              <a:gd name="connsiteY5" fmla="*/ 1310977 h 1312626"/>
              <a:gd name="connsiteX6" fmla="*/ 923209 w 1442193"/>
              <a:gd name="connsiteY6" fmla="*/ 1187410 h 1312626"/>
              <a:gd name="connsiteX7" fmla="*/ 1306268 w 1442193"/>
              <a:gd name="connsiteY7" fmla="*/ 866134 h 1312626"/>
              <a:gd name="connsiteX8" fmla="*/ 1442193 w 1442193"/>
              <a:gd name="connsiteY8" fmla="*/ 618999 h 1312626"/>
              <a:gd name="connsiteX9" fmla="*/ 1306268 w 1442193"/>
              <a:gd name="connsiteY9" fmla="*/ 334794 h 1312626"/>
              <a:gd name="connsiteX10" fmla="*/ 997349 w 1442193"/>
              <a:gd name="connsiteY10" fmla="*/ 75302 h 1312626"/>
              <a:gd name="connsiteX11" fmla="*/ 688430 w 1442193"/>
              <a:gd name="connsiteY11" fmla="*/ 13518 h 1312626"/>
              <a:gd name="connsiteX12" fmla="*/ 243587 w 1442193"/>
              <a:gd name="connsiteY12" fmla="*/ 297723 h 1312626"/>
              <a:gd name="connsiteX0" fmla="*/ 305371 w 1442193"/>
              <a:gd name="connsiteY0" fmla="*/ 260821 h 1312794"/>
              <a:gd name="connsiteX1" fmla="*/ 58236 w 1442193"/>
              <a:gd name="connsiteY1" fmla="*/ 507956 h 1312794"/>
              <a:gd name="connsiteX2" fmla="*/ 8809 w 1442193"/>
              <a:gd name="connsiteY2" fmla="*/ 792162 h 1312794"/>
              <a:gd name="connsiteX3" fmla="*/ 194160 w 1442193"/>
              <a:gd name="connsiteY3" fmla="*/ 1039297 h 1312794"/>
              <a:gd name="connsiteX4" fmla="*/ 409888 w 1442193"/>
              <a:gd name="connsiteY4" fmla="*/ 1243698 h 1312794"/>
              <a:gd name="connsiteX5" fmla="*/ 601933 w 1442193"/>
              <a:gd name="connsiteY5" fmla="*/ 1311145 h 1312794"/>
              <a:gd name="connsiteX6" fmla="*/ 923209 w 1442193"/>
              <a:gd name="connsiteY6" fmla="*/ 1187578 h 1312794"/>
              <a:gd name="connsiteX7" fmla="*/ 1306268 w 1442193"/>
              <a:gd name="connsiteY7" fmla="*/ 866302 h 1312794"/>
              <a:gd name="connsiteX8" fmla="*/ 1442193 w 1442193"/>
              <a:gd name="connsiteY8" fmla="*/ 619167 h 1312794"/>
              <a:gd name="connsiteX9" fmla="*/ 1306268 w 1442193"/>
              <a:gd name="connsiteY9" fmla="*/ 334962 h 1312794"/>
              <a:gd name="connsiteX10" fmla="*/ 997349 w 1442193"/>
              <a:gd name="connsiteY10" fmla="*/ 75470 h 1312794"/>
              <a:gd name="connsiteX11" fmla="*/ 688430 w 1442193"/>
              <a:gd name="connsiteY11" fmla="*/ 13686 h 1312794"/>
              <a:gd name="connsiteX12" fmla="*/ 260256 w 1442193"/>
              <a:gd name="connsiteY12" fmla="*/ 300272 h 1312794"/>
              <a:gd name="connsiteX0" fmla="*/ 305371 w 1442193"/>
              <a:gd name="connsiteY0" fmla="*/ 260654 h 1312627"/>
              <a:gd name="connsiteX1" fmla="*/ 58236 w 1442193"/>
              <a:gd name="connsiteY1" fmla="*/ 507789 h 1312627"/>
              <a:gd name="connsiteX2" fmla="*/ 8809 w 1442193"/>
              <a:gd name="connsiteY2" fmla="*/ 791995 h 1312627"/>
              <a:gd name="connsiteX3" fmla="*/ 194160 w 1442193"/>
              <a:gd name="connsiteY3" fmla="*/ 1039130 h 1312627"/>
              <a:gd name="connsiteX4" fmla="*/ 409888 w 1442193"/>
              <a:gd name="connsiteY4" fmla="*/ 1243531 h 1312627"/>
              <a:gd name="connsiteX5" fmla="*/ 601933 w 1442193"/>
              <a:gd name="connsiteY5" fmla="*/ 1310978 h 1312627"/>
              <a:gd name="connsiteX6" fmla="*/ 923209 w 1442193"/>
              <a:gd name="connsiteY6" fmla="*/ 1187411 h 1312627"/>
              <a:gd name="connsiteX7" fmla="*/ 1306268 w 1442193"/>
              <a:gd name="connsiteY7" fmla="*/ 866135 h 1312627"/>
              <a:gd name="connsiteX8" fmla="*/ 1442193 w 1442193"/>
              <a:gd name="connsiteY8" fmla="*/ 619000 h 1312627"/>
              <a:gd name="connsiteX9" fmla="*/ 1306268 w 1442193"/>
              <a:gd name="connsiteY9" fmla="*/ 334795 h 1312627"/>
              <a:gd name="connsiteX10" fmla="*/ 997349 w 1442193"/>
              <a:gd name="connsiteY10" fmla="*/ 75303 h 1312627"/>
              <a:gd name="connsiteX11" fmla="*/ 688430 w 1442193"/>
              <a:gd name="connsiteY11" fmla="*/ 13519 h 1312627"/>
              <a:gd name="connsiteX12" fmla="*/ 253112 w 1442193"/>
              <a:gd name="connsiteY12" fmla="*/ 297723 h 1312627"/>
              <a:gd name="connsiteX0" fmla="*/ 305371 w 1442193"/>
              <a:gd name="connsiteY0" fmla="*/ 257812 h 1309785"/>
              <a:gd name="connsiteX1" fmla="*/ 58236 w 1442193"/>
              <a:gd name="connsiteY1" fmla="*/ 504947 h 1309785"/>
              <a:gd name="connsiteX2" fmla="*/ 8809 w 1442193"/>
              <a:gd name="connsiteY2" fmla="*/ 789153 h 1309785"/>
              <a:gd name="connsiteX3" fmla="*/ 194160 w 1442193"/>
              <a:gd name="connsiteY3" fmla="*/ 1036288 h 1309785"/>
              <a:gd name="connsiteX4" fmla="*/ 409888 w 1442193"/>
              <a:gd name="connsiteY4" fmla="*/ 1240689 h 1309785"/>
              <a:gd name="connsiteX5" fmla="*/ 601933 w 1442193"/>
              <a:gd name="connsiteY5" fmla="*/ 1308136 h 1309785"/>
              <a:gd name="connsiteX6" fmla="*/ 923209 w 1442193"/>
              <a:gd name="connsiteY6" fmla="*/ 1184569 h 1309785"/>
              <a:gd name="connsiteX7" fmla="*/ 1306268 w 1442193"/>
              <a:gd name="connsiteY7" fmla="*/ 863293 h 1309785"/>
              <a:gd name="connsiteX8" fmla="*/ 1442193 w 1442193"/>
              <a:gd name="connsiteY8" fmla="*/ 616158 h 1309785"/>
              <a:gd name="connsiteX9" fmla="*/ 1306268 w 1442193"/>
              <a:gd name="connsiteY9" fmla="*/ 331953 h 1309785"/>
              <a:gd name="connsiteX10" fmla="*/ 997349 w 1442193"/>
              <a:gd name="connsiteY10" fmla="*/ 72461 h 1309785"/>
              <a:gd name="connsiteX11" fmla="*/ 688430 w 1442193"/>
              <a:gd name="connsiteY11" fmla="*/ 10677 h 1309785"/>
              <a:gd name="connsiteX12" fmla="*/ 295974 w 1442193"/>
              <a:gd name="connsiteY12" fmla="*/ 254400 h 1309785"/>
              <a:gd name="connsiteX0" fmla="*/ 305371 w 1442193"/>
              <a:gd name="connsiteY0" fmla="*/ 257812 h 1309785"/>
              <a:gd name="connsiteX1" fmla="*/ 58236 w 1442193"/>
              <a:gd name="connsiteY1" fmla="*/ 504947 h 1309785"/>
              <a:gd name="connsiteX2" fmla="*/ 8809 w 1442193"/>
              <a:gd name="connsiteY2" fmla="*/ 789153 h 1309785"/>
              <a:gd name="connsiteX3" fmla="*/ 194160 w 1442193"/>
              <a:gd name="connsiteY3" fmla="*/ 1036288 h 1309785"/>
              <a:gd name="connsiteX4" fmla="*/ 409888 w 1442193"/>
              <a:gd name="connsiteY4" fmla="*/ 1240689 h 1309785"/>
              <a:gd name="connsiteX5" fmla="*/ 601933 w 1442193"/>
              <a:gd name="connsiteY5" fmla="*/ 1308136 h 1309785"/>
              <a:gd name="connsiteX6" fmla="*/ 923209 w 1442193"/>
              <a:gd name="connsiteY6" fmla="*/ 1184569 h 1309785"/>
              <a:gd name="connsiteX7" fmla="*/ 1306268 w 1442193"/>
              <a:gd name="connsiteY7" fmla="*/ 863293 h 1309785"/>
              <a:gd name="connsiteX8" fmla="*/ 1442193 w 1442193"/>
              <a:gd name="connsiteY8" fmla="*/ 616158 h 1309785"/>
              <a:gd name="connsiteX9" fmla="*/ 1306268 w 1442193"/>
              <a:gd name="connsiteY9" fmla="*/ 331953 h 1309785"/>
              <a:gd name="connsiteX10" fmla="*/ 997349 w 1442193"/>
              <a:gd name="connsiteY10" fmla="*/ 72461 h 1309785"/>
              <a:gd name="connsiteX11" fmla="*/ 688430 w 1442193"/>
              <a:gd name="connsiteY11" fmla="*/ 10677 h 1309785"/>
              <a:gd name="connsiteX12" fmla="*/ 307881 w 1442193"/>
              <a:gd name="connsiteY12" fmla="*/ 254400 h 1309785"/>
              <a:gd name="connsiteX0" fmla="*/ 305371 w 1442193"/>
              <a:gd name="connsiteY0" fmla="*/ 258143 h 1310116"/>
              <a:gd name="connsiteX1" fmla="*/ 58236 w 1442193"/>
              <a:gd name="connsiteY1" fmla="*/ 505278 h 1310116"/>
              <a:gd name="connsiteX2" fmla="*/ 8809 w 1442193"/>
              <a:gd name="connsiteY2" fmla="*/ 789484 h 1310116"/>
              <a:gd name="connsiteX3" fmla="*/ 194160 w 1442193"/>
              <a:gd name="connsiteY3" fmla="*/ 1036619 h 1310116"/>
              <a:gd name="connsiteX4" fmla="*/ 409888 w 1442193"/>
              <a:gd name="connsiteY4" fmla="*/ 1241020 h 1310116"/>
              <a:gd name="connsiteX5" fmla="*/ 601933 w 1442193"/>
              <a:gd name="connsiteY5" fmla="*/ 1308467 h 1310116"/>
              <a:gd name="connsiteX6" fmla="*/ 923209 w 1442193"/>
              <a:gd name="connsiteY6" fmla="*/ 1184900 h 1310116"/>
              <a:gd name="connsiteX7" fmla="*/ 1306268 w 1442193"/>
              <a:gd name="connsiteY7" fmla="*/ 863624 h 1310116"/>
              <a:gd name="connsiteX8" fmla="*/ 1442193 w 1442193"/>
              <a:gd name="connsiteY8" fmla="*/ 616489 h 1310116"/>
              <a:gd name="connsiteX9" fmla="*/ 1306268 w 1442193"/>
              <a:gd name="connsiteY9" fmla="*/ 332284 h 1310116"/>
              <a:gd name="connsiteX10" fmla="*/ 997349 w 1442193"/>
              <a:gd name="connsiteY10" fmla="*/ 72792 h 1310116"/>
              <a:gd name="connsiteX11" fmla="*/ 688430 w 1442193"/>
              <a:gd name="connsiteY11" fmla="*/ 11008 h 1310116"/>
              <a:gd name="connsiteX12" fmla="*/ 298356 w 1442193"/>
              <a:gd name="connsiteY12" fmla="*/ 259493 h 1310116"/>
              <a:gd name="connsiteX0" fmla="*/ 305371 w 1442193"/>
              <a:gd name="connsiteY0" fmla="*/ 258476 h 1310449"/>
              <a:gd name="connsiteX1" fmla="*/ 58236 w 1442193"/>
              <a:gd name="connsiteY1" fmla="*/ 505611 h 1310449"/>
              <a:gd name="connsiteX2" fmla="*/ 8809 w 1442193"/>
              <a:gd name="connsiteY2" fmla="*/ 789817 h 1310449"/>
              <a:gd name="connsiteX3" fmla="*/ 194160 w 1442193"/>
              <a:gd name="connsiteY3" fmla="*/ 1036952 h 1310449"/>
              <a:gd name="connsiteX4" fmla="*/ 409888 w 1442193"/>
              <a:gd name="connsiteY4" fmla="*/ 1241353 h 1310449"/>
              <a:gd name="connsiteX5" fmla="*/ 601933 w 1442193"/>
              <a:gd name="connsiteY5" fmla="*/ 1308800 h 1310449"/>
              <a:gd name="connsiteX6" fmla="*/ 923209 w 1442193"/>
              <a:gd name="connsiteY6" fmla="*/ 1185233 h 1310449"/>
              <a:gd name="connsiteX7" fmla="*/ 1306268 w 1442193"/>
              <a:gd name="connsiteY7" fmla="*/ 863957 h 1310449"/>
              <a:gd name="connsiteX8" fmla="*/ 1442193 w 1442193"/>
              <a:gd name="connsiteY8" fmla="*/ 616822 h 1310449"/>
              <a:gd name="connsiteX9" fmla="*/ 1306268 w 1442193"/>
              <a:gd name="connsiteY9" fmla="*/ 332617 h 1310449"/>
              <a:gd name="connsiteX10" fmla="*/ 997349 w 1442193"/>
              <a:gd name="connsiteY10" fmla="*/ 73125 h 1310449"/>
              <a:gd name="connsiteX11" fmla="*/ 688430 w 1442193"/>
              <a:gd name="connsiteY11" fmla="*/ 11341 h 1310449"/>
              <a:gd name="connsiteX12" fmla="*/ 295975 w 1442193"/>
              <a:gd name="connsiteY12" fmla="*/ 264589 h 1310449"/>
              <a:gd name="connsiteX0" fmla="*/ 305371 w 1442193"/>
              <a:gd name="connsiteY0" fmla="*/ 258476 h 1332161"/>
              <a:gd name="connsiteX1" fmla="*/ 58236 w 1442193"/>
              <a:gd name="connsiteY1" fmla="*/ 505611 h 1332161"/>
              <a:gd name="connsiteX2" fmla="*/ 8809 w 1442193"/>
              <a:gd name="connsiteY2" fmla="*/ 789817 h 1332161"/>
              <a:gd name="connsiteX3" fmla="*/ 194160 w 1442193"/>
              <a:gd name="connsiteY3" fmla="*/ 1036952 h 1332161"/>
              <a:gd name="connsiteX4" fmla="*/ 409888 w 1442193"/>
              <a:gd name="connsiteY4" fmla="*/ 1241353 h 1332161"/>
              <a:gd name="connsiteX5" fmla="*/ 627333 w 1442193"/>
              <a:gd name="connsiteY5" fmla="*/ 1331025 h 1332161"/>
              <a:gd name="connsiteX6" fmla="*/ 923209 w 1442193"/>
              <a:gd name="connsiteY6" fmla="*/ 1185233 h 1332161"/>
              <a:gd name="connsiteX7" fmla="*/ 1306268 w 1442193"/>
              <a:gd name="connsiteY7" fmla="*/ 863957 h 1332161"/>
              <a:gd name="connsiteX8" fmla="*/ 1442193 w 1442193"/>
              <a:gd name="connsiteY8" fmla="*/ 616822 h 1332161"/>
              <a:gd name="connsiteX9" fmla="*/ 1306268 w 1442193"/>
              <a:gd name="connsiteY9" fmla="*/ 332617 h 1332161"/>
              <a:gd name="connsiteX10" fmla="*/ 997349 w 1442193"/>
              <a:gd name="connsiteY10" fmla="*/ 73125 h 1332161"/>
              <a:gd name="connsiteX11" fmla="*/ 688430 w 1442193"/>
              <a:gd name="connsiteY11" fmla="*/ 11341 h 1332161"/>
              <a:gd name="connsiteX12" fmla="*/ 295975 w 1442193"/>
              <a:gd name="connsiteY12" fmla="*/ 264589 h 1332161"/>
              <a:gd name="connsiteX0" fmla="*/ 305371 w 1435843"/>
              <a:gd name="connsiteY0" fmla="*/ 258476 h 1332161"/>
              <a:gd name="connsiteX1" fmla="*/ 58236 w 1435843"/>
              <a:gd name="connsiteY1" fmla="*/ 505611 h 1332161"/>
              <a:gd name="connsiteX2" fmla="*/ 8809 w 1435843"/>
              <a:gd name="connsiteY2" fmla="*/ 789817 h 1332161"/>
              <a:gd name="connsiteX3" fmla="*/ 194160 w 1435843"/>
              <a:gd name="connsiteY3" fmla="*/ 1036952 h 1332161"/>
              <a:gd name="connsiteX4" fmla="*/ 409888 w 1435843"/>
              <a:gd name="connsiteY4" fmla="*/ 1241353 h 1332161"/>
              <a:gd name="connsiteX5" fmla="*/ 627333 w 1435843"/>
              <a:gd name="connsiteY5" fmla="*/ 1331025 h 1332161"/>
              <a:gd name="connsiteX6" fmla="*/ 923209 w 1435843"/>
              <a:gd name="connsiteY6" fmla="*/ 1185233 h 1332161"/>
              <a:gd name="connsiteX7" fmla="*/ 1306268 w 1435843"/>
              <a:gd name="connsiteY7" fmla="*/ 863957 h 1332161"/>
              <a:gd name="connsiteX8" fmla="*/ 1435843 w 1435843"/>
              <a:gd name="connsiteY8" fmla="*/ 623172 h 1332161"/>
              <a:gd name="connsiteX9" fmla="*/ 1306268 w 1435843"/>
              <a:gd name="connsiteY9" fmla="*/ 332617 h 1332161"/>
              <a:gd name="connsiteX10" fmla="*/ 997349 w 1435843"/>
              <a:gd name="connsiteY10" fmla="*/ 73125 h 1332161"/>
              <a:gd name="connsiteX11" fmla="*/ 688430 w 1435843"/>
              <a:gd name="connsiteY11" fmla="*/ 11341 h 1332161"/>
              <a:gd name="connsiteX12" fmla="*/ 295975 w 1435843"/>
              <a:gd name="connsiteY12" fmla="*/ 264589 h 1332161"/>
              <a:gd name="connsiteX0" fmla="*/ 305371 w 1435847"/>
              <a:gd name="connsiteY0" fmla="*/ 258622 h 1332307"/>
              <a:gd name="connsiteX1" fmla="*/ 58236 w 1435847"/>
              <a:gd name="connsiteY1" fmla="*/ 505757 h 1332307"/>
              <a:gd name="connsiteX2" fmla="*/ 8809 w 1435847"/>
              <a:gd name="connsiteY2" fmla="*/ 789963 h 1332307"/>
              <a:gd name="connsiteX3" fmla="*/ 194160 w 1435847"/>
              <a:gd name="connsiteY3" fmla="*/ 1037098 h 1332307"/>
              <a:gd name="connsiteX4" fmla="*/ 409888 w 1435847"/>
              <a:gd name="connsiteY4" fmla="*/ 1241499 h 1332307"/>
              <a:gd name="connsiteX5" fmla="*/ 627333 w 1435847"/>
              <a:gd name="connsiteY5" fmla="*/ 1331171 h 1332307"/>
              <a:gd name="connsiteX6" fmla="*/ 923209 w 1435847"/>
              <a:gd name="connsiteY6" fmla="*/ 1185379 h 1332307"/>
              <a:gd name="connsiteX7" fmla="*/ 1306268 w 1435847"/>
              <a:gd name="connsiteY7" fmla="*/ 864103 h 1332307"/>
              <a:gd name="connsiteX8" fmla="*/ 1435843 w 1435847"/>
              <a:gd name="connsiteY8" fmla="*/ 623318 h 1332307"/>
              <a:gd name="connsiteX9" fmla="*/ 1303093 w 1435847"/>
              <a:gd name="connsiteY9" fmla="*/ 339113 h 1332307"/>
              <a:gd name="connsiteX10" fmla="*/ 997349 w 1435847"/>
              <a:gd name="connsiteY10" fmla="*/ 73271 h 1332307"/>
              <a:gd name="connsiteX11" fmla="*/ 688430 w 1435847"/>
              <a:gd name="connsiteY11" fmla="*/ 11487 h 1332307"/>
              <a:gd name="connsiteX12" fmla="*/ 295975 w 1435847"/>
              <a:gd name="connsiteY12" fmla="*/ 264735 h 1332307"/>
              <a:gd name="connsiteX0" fmla="*/ 305371 w 1435847"/>
              <a:gd name="connsiteY0" fmla="*/ 257598 h 1331283"/>
              <a:gd name="connsiteX1" fmla="*/ 58236 w 1435847"/>
              <a:gd name="connsiteY1" fmla="*/ 504733 h 1331283"/>
              <a:gd name="connsiteX2" fmla="*/ 8809 w 1435847"/>
              <a:gd name="connsiteY2" fmla="*/ 788939 h 1331283"/>
              <a:gd name="connsiteX3" fmla="*/ 194160 w 1435847"/>
              <a:gd name="connsiteY3" fmla="*/ 1036074 h 1331283"/>
              <a:gd name="connsiteX4" fmla="*/ 409888 w 1435847"/>
              <a:gd name="connsiteY4" fmla="*/ 1240475 h 1331283"/>
              <a:gd name="connsiteX5" fmla="*/ 627333 w 1435847"/>
              <a:gd name="connsiteY5" fmla="*/ 1330147 h 1331283"/>
              <a:gd name="connsiteX6" fmla="*/ 923209 w 1435847"/>
              <a:gd name="connsiteY6" fmla="*/ 1184355 h 1331283"/>
              <a:gd name="connsiteX7" fmla="*/ 1306268 w 1435847"/>
              <a:gd name="connsiteY7" fmla="*/ 863079 h 1331283"/>
              <a:gd name="connsiteX8" fmla="*/ 1435843 w 1435847"/>
              <a:gd name="connsiteY8" fmla="*/ 622294 h 1331283"/>
              <a:gd name="connsiteX9" fmla="*/ 1303093 w 1435847"/>
              <a:gd name="connsiteY9" fmla="*/ 338089 h 1331283"/>
              <a:gd name="connsiteX10" fmla="*/ 1016399 w 1435847"/>
              <a:gd name="connsiteY10" fmla="*/ 77010 h 1331283"/>
              <a:gd name="connsiteX11" fmla="*/ 688430 w 1435847"/>
              <a:gd name="connsiteY11" fmla="*/ 10463 h 1331283"/>
              <a:gd name="connsiteX12" fmla="*/ 295975 w 1435847"/>
              <a:gd name="connsiteY12" fmla="*/ 263711 h 1331283"/>
              <a:gd name="connsiteX0" fmla="*/ 305371 w 1436043"/>
              <a:gd name="connsiteY0" fmla="*/ 257598 h 1331283"/>
              <a:gd name="connsiteX1" fmla="*/ 58236 w 1436043"/>
              <a:gd name="connsiteY1" fmla="*/ 504733 h 1331283"/>
              <a:gd name="connsiteX2" fmla="*/ 8809 w 1436043"/>
              <a:gd name="connsiteY2" fmla="*/ 788939 h 1331283"/>
              <a:gd name="connsiteX3" fmla="*/ 194160 w 1436043"/>
              <a:gd name="connsiteY3" fmla="*/ 1036074 h 1331283"/>
              <a:gd name="connsiteX4" fmla="*/ 409888 w 1436043"/>
              <a:gd name="connsiteY4" fmla="*/ 1240475 h 1331283"/>
              <a:gd name="connsiteX5" fmla="*/ 627333 w 1436043"/>
              <a:gd name="connsiteY5" fmla="*/ 1330147 h 1331283"/>
              <a:gd name="connsiteX6" fmla="*/ 923209 w 1436043"/>
              <a:gd name="connsiteY6" fmla="*/ 1184355 h 1331283"/>
              <a:gd name="connsiteX7" fmla="*/ 1306268 w 1436043"/>
              <a:gd name="connsiteY7" fmla="*/ 863079 h 1331283"/>
              <a:gd name="connsiteX8" fmla="*/ 1435843 w 1436043"/>
              <a:gd name="connsiteY8" fmla="*/ 622294 h 1331283"/>
              <a:gd name="connsiteX9" fmla="*/ 1284043 w 1436043"/>
              <a:gd name="connsiteY9" fmla="*/ 338089 h 1331283"/>
              <a:gd name="connsiteX10" fmla="*/ 1016399 w 1436043"/>
              <a:gd name="connsiteY10" fmla="*/ 77010 h 1331283"/>
              <a:gd name="connsiteX11" fmla="*/ 688430 w 1436043"/>
              <a:gd name="connsiteY11" fmla="*/ 10463 h 1331283"/>
              <a:gd name="connsiteX12" fmla="*/ 295975 w 1436043"/>
              <a:gd name="connsiteY12" fmla="*/ 263711 h 1331283"/>
              <a:gd name="connsiteX0" fmla="*/ 305371 w 1436043"/>
              <a:gd name="connsiteY0" fmla="*/ 257598 h 1331283"/>
              <a:gd name="connsiteX1" fmla="*/ 58236 w 1436043"/>
              <a:gd name="connsiteY1" fmla="*/ 504733 h 1331283"/>
              <a:gd name="connsiteX2" fmla="*/ 8809 w 1436043"/>
              <a:gd name="connsiteY2" fmla="*/ 788939 h 1331283"/>
              <a:gd name="connsiteX3" fmla="*/ 194160 w 1436043"/>
              <a:gd name="connsiteY3" fmla="*/ 1036074 h 1331283"/>
              <a:gd name="connsiteX4" fmla="*/ 409888 w 1436043"/>
              <a:gd name="connsiteY4" fmla="*/ 1240475 h 1331283"/>
              <a:gd name="connsiteX5" fmla="*/ 627333 w 1436043"/>
              <a:gd name="connsiteY5" fmla="*/ 1330147 h 1331283"/>
              <a:gd name="connsiteX6" fmla="*/ 923209 w 1436043"/>
              <a:gd name="connsiteY6" fmla="*/ 1184355 h 1331283"/>
              <a:gd name="connsiteX7" fmla="*/ 1306268 w 1436043"/>
              <a:gd name="connsiteY7" fmla="*/ 863079 h 1331283"/>
              <a:gd name="connsiteX8" fmla="*/ 1435843 w 1436043"/>
              <a:gd name="connsiteY8" fmla="*/ 622294 h 1331283"/>
              <a:gd name="connsiteX9" fmla="*/ 1284043 w 1436043"/>
              <a:gd name="connsiteY9" fmla="*/ 338089 h 1331283"/>
              <a:gd name="connsiteX10" fmla="*/ 1006874 w 1436043"/>
              <a:gd name="connsiteY10" fmla="*/ 77010 h 1331283"/>
              <a:gd name="connsiteX11" fmla="*/ 688430 w 1436043"/>
              <a:gd name="connsiteY11" fmla="*/ 10463 h 1331283"/>
              <a:gd name="connsiteX12" fmla="*/ 295975 w 1436043"/>
              <a:gd name="connsiteY12" fmla="*/ 263711 h 1331283"/>
              <a:gd name="connsiteX0" fmla="*/ 305371 w 1436043"/>
              <a:gd name="connsiteY0" fmla="*/ 257598 h 1331283"/>
              <a:gd name="connsiteX1" fmla="*/ 58236 w 1436043"/>
              <a:gd name="connsiteY1" fmla="*/ 504733 h 1331283"/>
              <a:gd name="connsiteX2" fmla="*/ 8809 w 1436043"/>
              <a:gd name="connsiteY2" fmla="*/ 788939 h 1331283"/>
              <a:gd name="connsiteX3" fmla="*/ 194160 w 1436043"/>
              <a:gd name="connsiteY3" fmla="*/ 1036074 h 1331283"/>
              <a:gd name="connsiteX4" fmla="*/ 409888 w 1436043"/>
              <a:gd name="connsiteY4" fmla="*/ 1240475 h 1331283"/>
              <a:gd name="connsiteX5" fmla="*/ 627333 w 1436043"/>
              <a:gd name="connsiteY5" fmla="*/ 1330147 h 1331283"/>
              <a:gd name="connsiteX6" fmla="*/ 923209 w 1436043"/>
              <a:gd name="connsiteY6" fmla="*/ 1184355 h 1331283"/>
              <a:gd name="connsiteX7" fmla="*/ 1306268 w 1436043"/>
              <a:gd name="connsiteY7" fmla="*/ 863079 h 1331283"/>
              <a:gd name="connsiteX8" fmla="*/ 1435843 w 1436043"/>
              <a:gd name="connsiteY8" fmla="*/ 622294 h 1331283"/>
              <a:gd name="connsiteX9" fmla="*/ 1284043 w 1436043"/>
              <a:gd name="connsiteY9" fmla="*/ 338089 h 1331283"/>
              <a:gd name="connsiteX10" fmla="*/ 1006874 w 1436043"/>
              <a:gd name="connsiteY10" fmla="*/ 77010 h 1331283"/>
              <a:gd name="connsiteX11" fmla="*/ 688430 w 1436043"/>
              <a:gd name="connsiteY11" fmla="*/ 10463 h 1331283"/>
              <a:gd name="connsiteX12" fmla="*/ 295975 w 1436043"/>
              <a:gd name="connsiteY12" fmla="*/ 263711 h 1331283"/>
              <a:gd name="connsiteX0" fmla="*/ 305371 w 1436043"/>
              <a:gd name="connsiteY0" fmla="*/ 257598 h 1331283"/>
              <a:gd name="connsiteX1" fmla="*/ 58236 w 1436043"/>
              <a:gd name="connsiteY1" fmla="*/ 504733 h 1331283"/>
              <a:gd name="connsiteX2" fmla="*/ 8809 w 1436043"/>
              <a:gd name="connsiteY2" fmla="*/ 788939 h 1331283"/>
              <a:gd name="connsiteX3" fmla="*/ 194160 w 1436043"/>
              <a:gd name="connsiteY3" fmla="*/ 1036074 h 1331283"/>
              <a:gd name="connsiteX4" fmla="*/ 409888 w 1436043"/>
              <a:gd name="connsiteY4" fmla="*/ 1240475 h 1331283"/>
              <a:gd name="connsiteX5" fmla="*/ 627333 w 1436043"/>
              <a:gd name="connsiteY5" fmla="*/ 1330147 h 1331283"/>
              <a:gd name="connsiteX6" fmla="*/ 923209 w 1436043"/>
              <a:gd name="connsiteY6" fmla="*/ 1184355 h 1331283"/>
              <a:gd name="connsiteX7" fmla="*/ 1306268 w 1436043"/>
              <a:gd name="connsiteY7" fmla="*/ 863079 h 1331283"/>
              <a:gd name="connsiteX8" fmla="*/ 1435843 w 1436043"/>
              <a:gd name="connsiteY8" fmla="*/ 622294 h 1331283"/>
              <a:gd name="connsiteX9" fmla="*/ 1284043 w 1436043"/>
              <a:gd name="connsiteY9" fmla="*/ 338089 h 1331283"/>
              <a:gd name="connsiteX10" fmla="*/ 1006874 w 1436043"/>
              <a:gd name="connsiteY10" fmla="*/ 77010 h 1331283"/>
              <a:gd name="connsiteX11" fmla="*/ 688430 w 1436043"/>
              <a:gd name="connsiteY11" fmla="*/ 10463 h 1331283"/>
              <a:gd name="connsiteX12" fmla="*/ 295975 w 1436043"/>
              <a:gd name="connsiteY12" fmla="*/ 263711 h 1331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36043" h="1331283">
                <a:moveTo>
                  <a:pt x="305371" y="257598"/>
                </a:moveTo>
                <a:cubicBezTo>
                  <a:pt x="206517" y="336887"/>
                  <a:pt x="107663" y="416176"/>
                  <a:pt x="58236" y="504733"/>
                </a:cubicBezTo>
                <a:cubicBezTo>
                  <a:pt x="8809" y="593290"/>
                  <a:pt x="-13845" y="700382"/>
                  <a:pt x="8809" y="788939"/>
                </a:cubicBezTo>
                <a:cubicBezTo>
                  <a:pt x="31463" y="877496"/>
                  <a:pt x="127313" y="960818"/>
                  <a:pt x="194160" y="1036074"/>
                </a:cubicBezTo>
                <a:cubicBezTo>
                  <a:pt x="261007" y="1111330"/>
                  <a:pt x="337692" y="1191463"/>
                  <a:pt x="409888" y="1240475"/>
                </a:cubicBezTo>
                <a:cubicBezTo>
                  <a:pt x="482084" y="1289487"/>
                  <a:pt x="541780" y="1339500"/>
                  <a:pt x="627333" y="1330147"/>
                </a:cubicBezTo>
                <a:cubicBezTo>
                  <a:pt x="712886" y="1320794"/>
                  <a:pt x="810053" y="1262200"/>
                  <a:pt x="923209" y="1184355"/>
                </a:cubicBezTo>
                <a:cubicBezTo>
                  <a:pt x="1036365" y="1106510"/>
                  <a:pt x="1220829" y="956756"/>
                  <a:pt x="1306268" y="863079"/>
                </a:cubicBezTo>
                <a:cubicBezTo>
                  <a:pt x="1391707" y="769402"/>
                  <a:pt x="1439547" y="709792"/>
                  <a:pt x="1435843" y="622294"/>
                </a:cubicBezTo>
                <a:cubicBezTo>
                  <a:pt x="1432139" y="534796"/>
                  <a:pt x="1379351" y="452783"/>
                  <a:pt x="1284043" y="338089"/>
                </a:cubicBezTo>
                <a:cubicBezTo>
                  <a:pt x="1188735" y="223395"/>
                  <a:pt x="1106143" y="131614"/>
                  <a:pt x="1006874" y="77010"/>
                </a:cubicBezTo>
                <a:cubicBezTo>
                  <a:pt x="907605" y="22406"/>
                  <a:pt x="806913" y="-20654"/>
                  <a:pt x="688430" y="10463"/>
                </a:cubicBezTo>
                <a:cubicBezTo>
                  <a:pt x="569947" y="41580"/>
                  <a:pt x="455583" y="140143"/>
                  <a:pt x="295975" y="263711"/>
                </a:cubicBezTo>
              </a:path>
            </a:pathLst>
          </a:custGeom>
          <a:solidFill>
            <a:sysClr val="window" lastClr="FFFFFF">
              <a:lumMod val="65000"/>
            </a:sysClr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anchor="ctr"/>
          <a:lstStyle/>
          <a:p>
            <a:pPr marL="0" marR="0" lvl="0" indent="0" algn="ctr" defTabSz="8227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81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Flexo Medium" pitchFamily="50" charset="0"/>
              <a:cs typeface="Arial" pitchFamily="34" charset="0"/>
            </a:endParaRPr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31E1FA92-1BC9-4C17-B64F-48342590205F}"/>
              </a:ext>
            </a:extLst>
          </p:cNvPr>
          <p:cNvSpPr>
            <a:spLocks noChangeAspect="1"/>
          </p:cNvSpPr>
          <p:nvPr userDrawn="1"/>
        </p:nvSpPr>
        <p:spPr>
          <a:xfrm>
            <a:off x="59408" y="6654391"/>
            <a:ext cx="218765" cy="161966"/>
          </a:xfrm>
          <a:custGeom>
            <a:avLst/>
            <a:gdLst>
              <a:gd name="connsiteX0" fmla="*/ 305371 w 1442193"/>
              <a:gd name="connsiteY0" fmla="*/ 260653 h 1311522"/>
              <a:gd name="connsiteX1" fmla="*/ 58236 w 1442193"/>
              <a:gd name="connsiteY1" fmla="*/ 507788 h 1311522"/>
              <a:gd name="connsiteX2" fmla="*/ 8809 w 1442193"/>
              <a:gd name="connsiteY2" fmla="*/ 791994 h 1311522"/>
              <a:gd name="connsiteX3" fmla="*/ 194160 w 1442193"/>
              <a:gd name="connsiteY3" fmla="*/ 1039129 h 1311522"/>
              <a:gd name="connsiteX4" fmla="*/ 428938 w 1442193"/>
              <a:gd name="connsiteY4" fmla="*/ 1224480 h 1311522"/>
              <a:gd name="connsiteX5" fmla="*/ 601933 w 1442193"/>
              <a:gd name="connsiteY5" fmla="*/ 1310977 h 1311522"/>
              <a:gd name="connsiteX6" fmla="*/ 923209 w 1442193"/>
              <a:gd name="connsiteY6" fmla="*/ 1187410 h 1311522"/>
              <a:gd name="connsiteX7" fmla="*/ 1306268 w 1442193"/>
              <a:gd name="connsiteY7" fmla="*/ 866134 h 1311522"/>
              <a:gd name="connsiteX8" fmla="*/ 1442193 w 1442193"/>
              <a:gd name="connsiteY8" fmla="*/ 618999 h 1311522"/>
              <a:gd name="connsiteX9" fmla="*/ 1306268 w 1442193"/>
              <a:gd name="connsiteY9" fmla="*/ 334794 h 1311522"/>
              <a:gd name="connsiteX10" fmla="*/ 997349 w 1442193"/>
              <a:gd name="connsiteY10" fmla="*/ 75302 h 1311522"/>
              <a:gd name="connsiteX11" fmla="*/ 688430 w 1442193"/>
              <a:gd name="connsiteY11" fmla="*/ 13518 h 1311522"/>
              <a:gd name="connsiteX12" fmla="*/ 243587 w 1442193"/>
              <a:gd name="connsiteY12" fmla="*/ 297723 h 1311522"/>
              <a:gd name="connsiteX0" fmla="*/ 305371 w 1442193"/>
              <a:gd name="connsiteY0" fmla="*/ 260653 h 1312626"/>
              <a:gd name="connsiteX1" fmla="*/ 58236 w 1442193"/>
              <a:gd name="connsiteY1" fmla="*/ 507788 h 1312626"/>
              <a:gd name="connsiteX2" fmla="*/ 8809 w 1442193"/>
              <a:gd name="connsiteY2" fmla="*/ 791994 h 1312626"/>
              <a:gd name="connsiteX3" fmla="*/ 194160 w 1442193"/>
              <a:gd name="connsiteY3" fmla="*/ 1039129 h 1312626"/>
              <a:gd name="connsiteX4" fmla="*/ 409888 w 1442193"/>
              <a:gd name="connsiteY4" fmla="*/ 1243530 h 1312626"/>
              <a:gd name="connsiteX5" fmla="*/ 601933 w 1442193"/>
              <a:gd name="connsiteY5" fmla="*/ 1310977 h 1312626"/>
              <a:gd name="connsiteX6" fmla="*/ 923209 w 1442193"/>
              <a:gd name="connsiteY6" fmla="*/ 1187410 h 1312626"/>
              <a:gd name="connsiteX7" fmla="*/ 1306268 w 1442193"/>
              <a:gd name="connsiteY7" fmla="*/ 866134 h 1312626"/>
              <a:gd name="connsiteX8" fmla="*/ 1442193 w 1442193"/>
              <a:gd name="connsiteY8" fmla="*/ 618999 h 1312626"/>
              <a:gd name="connsiteX9" fmla="*/ 1306268 w 1442193"/>
              <a:gd name="connsiteY9" fmla="*/ 334794 h 1312626"/>
              <a:gd name="connsiteX10" fmla="*/ 997349 w 1442193"/>
              <a:gd name="connsiteY10" fmla="*/ 75302 h 1312626"/>
              <a:gd name="connsiteX11" fmla="*/ 688430 w 1442193"/>
              <a:gd name="connsiteY11" fmla="*/ 13518 h 1312626"/>
              <a:gd name="connsiteX12" fmla="*/ 243587 w 1442193"/>
              <a:gd name="connsiteY12" fmla="*/ 297723 h 1312626"/>
              <a:gd name="connsiteX0" fmla="*/ 305371 w 1442193"/>
              <a:gd name="connsiteY0" fmla="*/ 260821 h 1312794"/>
              <a:gd name="connsiteX1" fmla="*/ 58236 w 1442193"/>
              <a:gd name="connsiteY1" fmla="*/ 507956 h 1312794"/>
              <a:gd name="connsiteX2" fmla="*/ 8809 w 1442193"/>
              <a:gd name="connsiteY2" fmla="*/ 792162 h 1312794"/>
              <a:gd name="connsiteX3" fmla="*/ 194160 w 1442193"/>
              <a:gd name="connsiteY3" fmla="*/ 1039297 h 1312794"/>
              <a:gd name="connsiteX4" fmla="*/ 409888 w 1442193"/>
              <a:gd name="connsiteY4" fmla="*/ 1243698 h 1312794"/>
              <a:gd name="connsiteX5" fmla="*/ 601933 w 1442193"/>
              <a:gd name="connsiteY5" fmla="*/ 1311145 h 1312794"/>
              <a:gd name="connsiteX6" fmla="*/ 923209 w 1442193"/>
              <a:gd name="connsiteY6" fmla="*/ 1187578 h 1312794"/>
              <a:gd name="connsiteX7" fmla="*/ 1306268 w 1442193"/>
              <a:gd name="connsiteY7" fmla="*/ 866302 h 1312794"/>
              <a:gd name="connsiteX8" fmla="*/ 1442193 w 1442193"/>
              <a:gd name="connsiteY8" fmla="*/ 619167 h 1312794"/>
              <a:gd name="connsiteX9" fmla="*/ 1306268 w 1442193"/>
              <a:gd name="connsiteY9" fmla="*/ 334962 h 1312794"/>
              <a:gd name="connsiteX10" fmla="*/ 997349 w 1442193"/>
              <a:gd name="connsiteY10" fmla="*/ 75470 h 1312794"/>
              <a:gd name="connsiteX11" fmla="*/ 688430 w 1442193"/>
              <a:gd name="connsiteY11" fmla="*/ 13686 h 1312794"/>
              <a:gd name="connsiteX12" fmla="*/ 260256 w 1442193"/>
              <a:gd name="connsiteY12" fmla="*/ 300272 h 1312794"/>
              <a:gd name="connsiteX0" fmla="*/ 305371 w 1442193"/>
              <a:gd name="connsiteY0" fmla="*/ 260654 h 1312627"/>
              <a:gd name="connsiteX1" fmla="*/ 58236 w 1442193"/>
              <a:gd name="connsiteY1" fmla="*/ 507789 h 1312627"/>
              <a:gd name="connsiteX2" fmla="*/ 8809 w 1442193"/>
              <a:gd name="connsiteY2" fmla="*/ 791995 h 1312627"/>
              <a:gd name="connsiteX3" fmla="*/ 194160 w 1442193"/>
              <a:gd name="connsiteY3" fmla="*/ 1039130 h 1312627"/>
              <a:gd name="connsiteX4" fmla="*/ 409888 w 1442193"/>
              <a:gd name="connsiteY4" fmla="*/ 1243531 h 1312627"/>
              <a:gd name="connsiteX5" fmla="*/ 601933 w 1442193"/>
              <a:gd name="connsiteY5" fmla="*/ 1310978 h 1312627"/>
              <a:gd name="connsiteX6" fmla="*/ 923209 w 1442193"/>
              <a:gd name="connsiteY6" fmla="*/ 1187411 h 1312627"/>
              <a:gd name="connsiteX7" fmla="*/ 1306268 w 1442193"/>
              <a:gd name="connsiteY7" fmla="*/ 866135 h 1312627"/>
              <a:gd name="connsiteX8" fmla="*/ 1442193 w 1442193"/>
              <a:gd name="connsiteY8" fmla="*/ 619000 h 1312627"/>
              <a:gd name="connsiteX9" fmla="*/ 1306268 w 1442193"/>
              <a:gd name="connsiteY9" fmla="*/ 334795 h 1312627"/>
              <a:gd name="connsiteX10" fmla="*/ 997349 w 1442193"/>
              <a:gd name="connsiteY10" fmla="*/ 75303 h 1312627"/>
              <a:gd name="connsiteX11" fmla="*/ 688430 w 1442193"/>
              <a:gd name="connsiteY11" fmla="*/ 13519 h 1312627"/>
              <a:gd name="connsiteX12" fmla="*/ 253112 w 1442193"/>
              <a:gd name="connsiteY12" fmla="*/ 297723 h 1312627"/>
              <a:gd name="connsiteX0" fmla="*/ 305371 w 1442193"/>
              <a:gd name="connsiteY0" fmla="*/ 257812 h 1309785"/>
              <a:gd name="connsiteX1" fmla="*/ 58236 w 1442193"/>
              <a:gd name="connsiteY1" fmla="*/ 504947 h 1309785"/>
              <a:gd name="connsiteX2" fmla="*/ 8809 w 1442193"/>
              <a:gd name="connsiteY2" fmla="*/ 789153 h 1309785"/>
              <a:gd name="connsiteX3" fmla="*/ 194160 w 1442193"/>
              <a:gd name="connsiteY3" fmla="*/ 1036288 h 1309785"/>
              <a:gd name="connsiteX4" fmla="*/ 409888 w 1442193"/>
              <a:gd name="connsiteY4" fmla="*/ 1240689 h 1309785"/>
              <a:gd name="connsiteX5" fmla="*/ 601933 w 1442193"/>
              <a:gd name="connsiteY5" fmla="*/ 1308136 h 1309785"/>
              <a:gd name="connsiteX6" fmla="*/ 923209 w 1442193"/>
              <a:gd name="connsiteY6" fmla="*/ 1184569 h 1309785"/>
              <a:gd name="connsiteX7" fmla="*/ 1306268 w 1442193"/>
              <a:gd name="connsiteY7" fmla="*/ 863293 h 1309785"/>
              <a:gd name="connsiteX8" fmla="*/ 1442193 w 1442193"/>
              <a:gd name="connsiteY8" fmla="*/ 616158 h 1309785"/>
              <a:gd name="connsiteX9" fmla="*/ 1306268 w 1442193"/>
              <a:gd name="connsiteY9" fmla="*/ 331953 h 1309785"/>
              <a:gd name="connsiteX10" fmla="*/ 997349 w 1442193"/>
              <a:gd name="connsiteY10" fmla="*/ 72461 h 1309785"/>
              <a:gd name="connsiteX11" fmla="*/ 688430 w 1442193"/>
              <a:gd name="connsiteY11" fmla="*/ 10677 h 1309785"/>
              <a:gd name="connsiteX12" fmla="*/ 295974 w 1442193"/>
              <a:gd name="connsiteY12" fmla="*/ 254400 h 1309785"/>
              <a:gd name="connsiteX0" fmla="*/ 305371 w 1442193"/>
              <a:gd name="connsiteY0" fmla="*/ 257812 h 1309785"/>
              <a:gd name="connsiteX1" fmla="*/ 58236 w 1442193"/>
              <a:gd name="connsiteY1" fmla="*/ 504947 h 1309785"/>
              <a:gd name="connsiteX2" fmla="*/ 8809 w 1442193"/>
              <a:gd name="connsiteY2" fmla="*/ 789153 h 1309785"/>
              <a:gd name="connsiteX3" fmla="*/ 194160 w 1442193"/>
              <a:gd name="connsiteY3" fmla="*/ 1036288 h 1309785"/>
              <a:gd name="connsiteX4" fmla="*/ 409888 w 1442193"/>
              <a:gd name="connsiteY4" fmla="*/ 1240689 h 1309785"/>
              <a:gd name="connsiteX5" fmla="*/ 601933 w 1442193"/>
              <a:gd name="connsiteY5" fmla="*/ 1308136 h 1309785"/>
              <a:gd name="connsiteX6" fmla="*/ 923209 w 1442193"/>
              <a:gd name="connsiteY6" fmla="*/ 1184569 h 1309785"/>
              <a:gd name="connsiteX7" fmla="*/ 1306268 w 1442193"/>
              <a:gd name="connsiteY7" fmla="*/ 863293 h 1309785"/>
              <a:gd name="connsiteX8" fmla="*/ 1442193 w 1442193"/>
              <a:gd name="connsiteY8" fmla="*/ 616158 h 1309785"/>
              <a:gd name="connsiteX9" fmla="*/ 1306268 w 1442193"/>
              <a:gd name="connsiteY9" fmla="*/ 331953 h 1309785"/>
              <a:gd name="connsiteX10" fmla="*/ 997349 w 1442193"/>
              <a:gd name="connsiteY10" fmla="*/ 72461 h 1309785"/>
              <a:gd name="connsiteX11" fmla="*/ 688430 w 1442193"/>
              <a:gd name="connsiteY11" fmla="*/ 10677 h 1309785"/>
              <a:gd name="connsiteX12" fmla="*/ 307881 w 1442193"/>
              <a:gd name="connsiteY12" fmla="*/ 254400 h 1309785"/>
              <a:gd name="connsiteX0" fmla="*/ 305371 w 1442193"/>
              <a:gd name="connsiteY0" fmla="*/ 258143 h 1310116"/>
              <a:gd name="connsiteX1" fmla="*/ 58236 w 1442193"/>
              <a:gd name="connsiteY1" fmla="*/ 505278 h 1310116"/>
              <a:gd name="connsiteX2" fmla="*/ 8809 w 1442193"/>
              <a:gd name="connsiteY2" fmla="*/ 789484 h 1310116"/>
              <a:gd name="connsiteX3" fmla="*/ 194160 w 1442193"/>
              <a:gd name="connsiteY3" fmla="*/ 1036619 h 1310116"/>
              <a:gd name="connsiteX4" fmla="*/ 409888 w 1442193"/>
              <a:gd name="connsiteY4" fmla="*/ 1241020 h 1310116"/>
              <a:gd name="connsiteX5" fmla="*/ 601933 w 1442193"/>
              <a:gd name="connsiteY5" fmla="*/ 1308467 h 1310116"/>
              <a:gd name="connsiteX6" fmla="*/ 923209 w 1442193"/>
              <a:gd name="connsiteY6" fmla="*/ 1184900 h 1310116"/>
              <a:gd name="connsiteX7" fmla="*/ 1306268 w 1442193"/>
              <a:gd name="connsiteY7" fmla="*/ 863624 h 1310116"/>
              <a:gd name="connsiteX8" fmla="*/ 1442193 w 1442193"/>
              <a:gd name="connsiteY8" fmla="*/ 616489 h 1310116"/>
              <a:gd name="connsiteX9" fmla="*/ 1306268 w 1442193"/>
              <a:gd name="connsiteY9" fmla="*/ 332284 h 1310116"/>
              <a:gd name="connsiteX10" fmla="*/ 997349 w 1442193"/>
              <a:gd name="connsiteY10" fmla="*/ 72792 h 1310116"/>
              <a:gd name="connsiteX11" fmla="*/ 688430 w 1442193"/>
              <a:gd name="connsiteY11" fmla="*/ 11008 h 1310116"/>
              <a:gd name="connsiteX12" fmla="*/ 298356 w 1442193"/>
              <a:gd name="connsiteY12" fmla="*/ 259493 h 1310116"/>
              <a:gd name="connsiteX0" fmla="*/ 305371 w 1442193"/>
              <a:gd name="connsiteY0" fmla="*/ 258476 h 1310449"/>
              <a:gd name="connsiteX1" fmla="*/ 58236 w 1442193"/>
              <a:gd name="connsiteY1" fmla="*/ 505611 h 1310449"/>
              <a:gd name="connsiteX2" fmla="*/ 8809 w 1442193"/>
              <a:gd name="connsiteY2" fmla="*/ 789817 h 1310449"/>
              <a:gd name="connsiteX3" fmla="*/ 194160 w 1442193"/>
              <a:gd name="connsiteY3" fmla="*/ 1036952 h 1310449"/>
              <a:gd name="connsiteX4" fmla="*/ 409888 w 1442193"/>
              <a:gd name="connsiteY4" fmla="*/ 1241353 h 1310449"/>
              <a:gd name="connsiteX5" fmla="*/ 601933 w 1442193"/>
              <a:gd name="connsiteY5" fmla="*/ 1308800 h 1310449"/>
              <a:gd name="connsiteX6" fmla="*/ 923209 w 1442193"/>
              <a:gd name="connsiteY6" fmla="*/ 1185233 h 1310449"/>
              <a:gd name="connsiteX7" fmla="*/ 1306268 w 1442193"/>
              <a:gd name="connsiteY7" fmla="*/ 863957 h 1310449"/>
              <a:gd name="connsiteX8" fmla="*/ 1442193 w 1442193"/>
              <a:gd name="connsiteY8" fmla="*/ 616822 h 1310449"/>
              <a:gd name="connsiteX9" fmla="*/ 1306268 w 1442193"/>
              <a:gd name="connsiteY9" fmla="*/ 332617 h 1310449"/>
              <a:gd name="connsiteX10" fmla="*/ 997349 w 1442193"/>
              <a:gd name="connsiteY10" fmla="*/ 73125 h 1310449"/>
              <a:gd name="connsiteX11" fmla="*/ 688430 w 1442193"/>
              <a:gd name="connsiteY11" fmla="*/ 11341 h 1310449"/>
              <a:gd name="connsiteX12" fmla="*/ 295975 w 1442193"/>
              <a:gd name="connsiteY12" fmla="*/ 264589 h 1310449"/>
              <a:gd name="connsiteX0" fmla="*/ 305371 w 1442193"/>
              <a:gd name="connsiteY0" fmla="*/ 258476 h 1332161"/>
              <a:gd name="connsiteX1" fmla="*/ 58236 w 1442193"/>
              <a:gd name="connsiteY1" fmla="*/ 505611 h 1332161"/>
              <a:gd name="connsiteX2" fmla="*/ 8809 w 1442193"/>
              <a:gd name="connsiteY2" fmla="*/ 789817 h 1332161"/>
              <a:gd name="connsiteX3" fmla="*/ 194160 w 1442193"/>
              <a:gd name="connsiteY3" fmla="*/ 1036952 h 1332161"/>
              <a:gd name="connsiteX4" fmla="*/ 409888 w 1442193"/>
              <a:gd name="connsiteY4" fmla="*/ 1241353 h 1332161"/>
              <a:gd name="connsiteX5" fmla="*/ 627333 w 1442193"/>
              <a:gd name="connsiteY5" fmla="*/ 1331025 h 1332161"/>
              <a:gd name="connsiteX6" fmla="*/ 923209 w 1442193"/>
              <a:gd name="connsiteY6" fmla="*/ 1185233 h 1332161"/>
              <a:gd name="connsiteX7" fmla="*/ 1306268 w 1442193"/>
              <a:gd name="connsiteY7" fmla="*/ 863957 h 1332161"/>
              <a:gd name="connsiteX8" fmla="*/ 1442193 w 1442193"/>
              <a:gd name="connsiteY8" fmla="*/ 616822 h 1332161"/>
              <a:gd name="connsiteX9" fmla="*/ 1306268 w 1442193"/>
              <a:gd name="connsiteY9" fmla="*/ 332617 h 1332161"/>
              <a:gd name="connsiteX10" fmla="*/ 997349 w 1442193"/>
              <a:gd name="connsiteY10" fmla="*/ 73125 h 1332161"/>
              <a:gd name="connsiteX11" fmla="*/ 688430 w 1442193"/>
              <a:gd name="connsiteY11" fmla="*/ 11341 h 1332161"/>
              <a:gd name="connsiteX12" fmla="*/ 295975 w 1442193"/>
              <a:gd name="connsiteY12" fmla="*/ 264589 h 1332161"/>
              <a:gd name="connsiteX0" fmla="*/ 305371 w 1435843"/>
              <a:gd name="connsiteY0" fmla="*/ 258476 h 1332161"/>
              <a:gd name="connsiteX1" fmla="*/ 58236 w 1435843"/>
              <a:gd name="connsiteY1" fmla="*/ 505611 h 1332161"/>
              <a:gd name="connsiteX2" fmla="*/ 8809 w 1435843"/>
              <a:gd name="connsiteY2" fmla="*/ 789817 h 1332161"/>
              <a:gd name="connsiteX3" fmla="*/ 194160 w 1435843"/>
              <a:gd name="connsiteY3" fmla="*/ 1036952 h 1332161"/>
              <a:gd name="connsiteX4" fmla="*/ 409888 w 1435843"/>
              <a:gd name="connsiteY4" fmla="*/ 1241353 h 1332161"/>
              <a:gd name="connsiteX5" fmla="*/ 627333 w 1435843"/>
              <a:gd name="connsiteY5" fmla="*/ 1331025 h 1332161"/>
              <a:gd name="connsiteX6" fmla="*/ 923209 w 1435843"/>
              <a:gd name="connsiteY6" fmla="*/ 1185233 h 1332161"/>
              <a:gd name="connsiteX7" fmla="*/ 1306268 w 1435843"/>
              <a:gd name="connsiteY7" fmla="*/ 863957 h 1332161"/>
              <a:gd name="connsiteX8" fmla="*/ 1435843 w 1435843"/>
              <a:gd name="connsiteY8" fmla="*/ 623172 h 1332161"/>
              <a:gd name="connsiteX9" fmla="*/ 1306268 w 1435843"/>
              <a:gd name="connsiteY9" fmla="*/ 332617 h 1332161"/>
              <a:gd name="connsiteX10" fmla="*/ 997349 w 1435843"/>
              <a:gd name="connsiteY10" fmla="*/ 73125 h 1332161"/>
              <a:gd name="connsiteX11" fmla="*/ 688430 w 1435843"/>
              <a:gd name="connsiteY11" fmla="*/ 11341 h 1332161"/>
              <a:gd name="connsiteX12" fmla="*/ 295975 w 1435843"/>
              <a:gd name="connsiteY12" fmla="*/ 264589 h 1332161"/>
              <a:gd name="connsiteX0" fmla="*/ 305371 w 1435847"/>
              <a:gd name="connsiteY0" fmla="*/ 258622 h 1332307"/>
              <a:gd name="connsiteX1" fmla="*/ 58236 w 1435847"/>
              <a:gd name="connsiteY1" fmla="*/ 505757 h 1332307"/>
              <a:gd name="connsiteX2" fmla="*/ 8809 w 1435847"/>
              <a:gd name="connsiteY2" fmla="*/ 789963 h 1332307"/>
              <a:gd name="connsiteX3" fmla="*/ 194160 w 1435847"/>
              <a:gd name="connsiteY3" fmla="*/ 1037098 h 1332307"/>
              <a:gd name="connsiteX4" fmla="*/ 409888 w 1435847"/>
              <a:gd name="connsiteY4" fmla="*/ 1241499 h 1332307"/>
              <a:gd name="connsiteX5" fmla="*/ 627333 w 1435847"/>
              <a:gd name="connsiteY5" fmla="*/ 1331171 h 1332307"/>
              <a:gd name="connsiteX6" fmla="*/ 923209 w 1435847"/>
              <a:gd name="connsiteY6" fmla="*/ 1185379 h 1332307"/>
              <a:gd name="connsiteX7" fmla="*/ 1306268 w 1435847"/>
              <a:gd name="connsiteY7" fmla="*/ 864103 h 1332307"/>
              <a:gd name="connsiteX8" fmla="*/ 1435843 w 1435847"/>
              <a:gd name="connsiteY8" fmla="*/ 623318 h 1332307"/>
              <a:gd name="connsiteX9" fmla="*/ 1303093 w 1435847"/>
              <a:gd name="connsiteY9" fmla="*/ 339113 h 1332307"/>
              <a:gd name="connsiteX10" fmla="*/ 997349 w 1435847"/>
              <a:gd name="connsiteY10" fmla="*/ 73271 h 1332307"/>
              <a:gd name="connsiteX11" fmla="*/ 688430 w 1435847"/>
              <a:gd name="connsiteY11" fmla="*/ 11487 h 1332307"/>
              <a:gd name="connsiteX12" fmla="*/ 295975 w 1435847"/>
              <a:gd name="connsiteY12" fmla="*/ 264735 h 1332307"/>
              <a:gd name="connsiteX0" fmla="*/ 305371 w 1435847"/>
              <a:gd name="connsiteY0" fmla="*/ 257598 h 1331283"/>
              <a:gd name="connsiteX1" fmla="*/ 58236 w 1435847"/>
              <a:gd name="connsiteY1" fmla="*/ 504733 h 1331283"/>
              <a:gd name="connsiteX2" fmla="*/ 8809 w 1435847"/>
              <a:gd name="connsiteY2" fmla="*/ 788939 h 1331283"/>
              <a:gd name="connsiteX3" fmla="*/ 194160 w 1435847"/>
              <a:gd name="connsiteY3" fmla="*/ 1036074 h 1331283"/>
              <a:gd name="connsiteX4" fmla="*/ 409888 w 1435847"/>
              <a:gd name="connsiteY4" fmla="*/ 1240475 h 1331283"/>
              <a:gd name="connsiteX5" fmla="*/ 627333 w 1435847"/>
              <a:gd name="connsiteY5" fmla="*/ 1330147 h 1331283"/>
              <a:gd name="connsiteX6" fmla="*/ 923209 w 1435847"/>
              <a:gd name="connsiteY6" fmla="*/ 1184355 h 1331283"/>
              <a:gd name="connsiteX7" fmla="*/ 1306268 w 1435847"/>
              <a:gd name="connsiteY7" fmla="*/ 863079 h 1331283"/>
              <a:gd name="connsiteX8" fmla="*/ 1435843 w 1435847"/>
              <a:gd name="connsiteY8" fmla="*/ 622294 h 1331283"/>
              <a:gd name="connsiteX9" fmla="*/ 1303093 w 1435847"/>
              <a:gd name="connsiteY9" fmla="*/ 338089 h 1331283"/>
              <a:gd name="connsiteX10" fmla="*/ 1016399 w 1435847"/>
              <a:gd name="connsiteY10" fmla="*/ 77010 h 1331283"/>
              <a:gd name="connsiteX11" fmla="*/ 688430 w 1435847"/>
              <a:gd name="connsiteY11" fmla="*/ 10463 h 1331283"/>
              <a:gd name="connsiteX12" fmla="*/ 295975 w 1435847"/>
              <a:gd name="connsiteY12" fmla="*/ 263711 h 1331283"/>
              <a:gd name="connsiteX0" fmla="*/ 305371 w 1436043"/>
              <a:gd name="connsiteY0" fmla="*/ 257598 h 1331283"/>
              <a:gd name="connsiteX1" fmla="*/ 58236 w 1436043"/>
              <a:gd name="connsiteY1" fmla="*/ 504733 h 1331283"/>
              <a:gd name="connsiteX2" fmla="*/ 8809 w 1436043"/>
              <a:gd name="connsiteY2" fmla="*/ 788939 h 1331283"/>
              <a:gd name="connsiteX3" fmla="*/ 194160 w 1436043"/>
              <a:gd name="connsiteY3" fmla="*/ 1036074 h 1331283"/>
              <a:gd name="connsiteX4" fmla="*/ 409888 w 1436043"/>
              <a:gd name="connsiteY4" fmla="*/ 1240475 h 1331283"/>
              <a:gd name="connsiteX5" fmla="*/ 627333 w 1436043"/>
              <a:gd name="connsiteY5" fmla="*/ 1330147 h 1331283"/>
              <a:gd name="connsiteX6" fmla="*/ 923209 w 1436043"/>
              <a:gd name="connsiteY6" fmla="*/ 1184355 h 1331283"/>
              <a:gd name="connsiteX7" fmla="*/ 1306268 w 1436043"/>
              <a:gd name="connsiteY7" fmla="*/ 863079 h 1331283"/>
              <a:gd name="connsiteX8" fmla="*/ 1435843 w 1436043"/>
              <a:gd name="connsiteY8" fmla="*/ 622294 h 1331283"/>
              <a:gd name="connsiteX9" fmla="*/ 1284043 w 1436043"/>
              <a:gd name="connsiteY9" fmla="*/ 338089 h 1331283"/>
              <a:gd name="connsiteX10" fmla="*/ 1016399 w 1436043"/>
              <a:gd name="connsiteY10" fmla="*/ 77010 h 1331283"/>
              <a:gd name="connsiteX11" fmla="*/ 688430 w 1436043"/>
              <a:gd name="connsiteY11" fmla="*/ 10463 h 1331283"/>
              <a:gd name="connsiteX12" fmla="*/ 295975 w 1436043"/>
              <a:gd name="connsiteY12" fmla="*/ 263711 h 1331283"/>
              <a:gd name="connsiteX0" fmla="*/ 305371 w 1436043"/>
              <a:gd name="connsiteY0" fmla="*/ 257598 h 1331283"/>
              <a:gd name="connsiteX1" fmla="*/ 58236 w 1436043"/>
              <a:gd name="connsiteY1" fmla="*/ 504733 h 1331283"/>
              <a:gd name="connsiteX2" fmla="*/ 8809 w 1436043"/>
              <a:gd name="connsiteY2" fmla="*/ 788939 h 1331283"/>
              <a:gd name="connsiteX3" fmla="*/ 194160 w 1436043"/>
              <a:gd name="connsiteY3" fmla="*/ 1036074 h 1331283"/>
              <a:gd name="connsiteX4" fmla="*/ 409888 w 1436043"/>
              <a:gd name="connsiteY4" fmla="*/ 1240475 h 1331283"/>
              <a:gd name="connsiteX5" fmla="*/ 627333 w 1436043"/>
              <a:gd name="connsiteY5" fmla="*/ 1330147 h 1331283"/>
              <a:gd name="connsiteX6" fmla="*/ 923209 w 1436043"/>
              <a:gd name="connsiteY6" fmla="*/ 1184355 h 1331283"/>
              <a:gd name="connsiteX7" fmla="*/ 1306268 w 1436043"/>
              <a:gd name="connsiteY7" fmla="*/ 863079 h 1331283"/>
              <a:gd name="connsiteX8" fmla="*/ 1435843 w 1436043"/>
              <a:gd name="connsiteY8" fmla="*/ 622294 h 1331283"/>
              <a:gd name="connsiteX9" fmla="*/ 1284043 w 1436043"/>
              <a:gd name="connsiteY9" fmla="*/ 338089 h 1331283"/>
              <a:gd name="connsiteX10" fmla="*/ 1006874 w 1436043"/>
              <a:gd name="connsiteY10" fmla="*/ 77010 h 1331283"/>
              <a:gd name="connsiteX11" fmla="*/ 688430 w 1436043"/>
              <a:gd name="connsiteY11" fmla="*/ 10463 h 1331283"/>
              <a:gd name="connsiteX12" fmla="*/ 295975 w 1436043"/>
              <a:gd name="connsiteY12" fmla="*/ 263711 h 1331283"/>
              <a:gd name="connsiteX0" fmla="*/ 305371 w 1436043"/>
              <a:gd name="connsiteY0" fmla="*/ 257598 h 1331283"/>
              <a:gd name="connsiteX1" fmla="*/ 58236 w 1436043"/>
              <a:gd name="connsiteY1" fmla="*/ 504733 h 1331283"/>
              <a:gd name="connsiteX2" fmla="*/ 8809 w 1436043"/>
              <a:gd name="connsiteY2" fmla="*/ 788939 h 1331283"/>
              <a:gd name="connsiteX3" fmla="*/ 194160 w 1436043"/>
              <a:gd name="connsiteY3" fmla="*/ 1036074 h 1331283"/>
              <a:gd name="connsiteX4" fmla="*/ 409888 w 1436043"/>
              <a:gd name="connsiteY4" fmla="*/ 1240475 h 1331283"/>
              <a:gd name="connsiteX5" fmla="*/ 627333 w 1436043"/>
              <a:gd name="connsiteY5" fmla="*/ 1330147 h 1331283"/>
              <a:gd name="connsiteX6" fmla="*/ 923209 w 1436043"/>
              <a:gd name="connsiteY6" fmla="*/ 1184355 h 1331283"/>
              <a:gd name="connsiteX7" fmla="*/ 1306268 w 1436043"/>
              <a:gd name="connsiteY7" fmla="*/ 863079 h 1331283"/>
              <a:gd name="connsiteX8" fmla="*/ 1435843 w 1436043"/>
              <a:gd name="connsiteY8" fmla="*/ 622294 h 1331283"/>
              <a:gd name="connsiteX9" fmla="*/ 1284043 w 1436043"/>
              <a:gd name="connsiteY9" fmla="*/ 338089 h 1331283"/>
              <a:gd name="connsiteX10" fmla="*/ 1006874 w 1436043"/>
              <a:gd name="connsiteY10" fmla="*/ 77010 h 1331283"/>
              <a:gd name="connsiteX11" fmla="*/ 688430 w 1436043"/>
              <a:gd name="connsiteY11" fmla="*/ 10463 h 1331283"/>
              <a:gd name="connsiteX12" fmla="*/ 295975 w 1436043"/>
              <a:gd name="connsiteY12" fmla="*/ 263711 h 1331283"/>
              <a:gd name="connsiteX0" fmla="*/ 305371 w 1436043"/>
              <a:gd name="connsiteY0" fmla="*/ 257598 h 1331283"/>
              <a:gd name="connsiteX1" fmla="*/ 58236 w 1436043"/>
              <a:gd name="connsiteY1" fmla="*/ 504733 h 1331283"/>
              <a:gd name="connsiteX2" fmla="*/ 8809 w 1436043"/>
              <a:gd name="connsiteY2" fmla="*/ 788939 h 1331283"/>
              <a:gd name="connsiteX3" fmla="*/ 194160 w 1436043"/>
              <a:gd name="connsiteY3" fmla="*/ 1036074 h 1331283"/>
              <a:gd name="connsiteX4" fmla="*/ 409888 w 1436043"/>
              <a:gd name="connsiteY4" fmla="*/ 1240475 h 1331283"/>
              <a:gd name="connsiteX5" fmla="*/ 627333 w 1436043"/>
              <a:gd name="connsiteY5" fmla="*/ 1330147 h 1331283"/>
              <a:gd name="connsiteX6" fmla="*/ 923209 w 1436043"/>
              <a:gd name="connsiteY6" fmla="*/ 1184355 h 1331283"/>
              <a:gd name="connsiteX7" fmla="*/ 1306268 w 1436043"/>
              <a:gd name="connsiteY7" fmla="*/ 863079 h 1331283"/>
              <a:gd name="connsiteX8" fmla="*/ 1435843 w 1436043"/>
              <a:gd name="connsiteY8" fmla="*/ 622294 h 1331283"/>
              <a:gd name="connsiteX9" fmla="*/ 1284043 w 1436043"/>
              <a:gd name="connsiteY9" fmla="*/ 338089 h 1331283"/>
              <a:gd name="connsiteX10" fmla="*/ 1006874 w 1436043"/>
              <a:gd name="connsiteY10" fmla="*/ 77010 h 1331283"/>
              <a:gd name="connsiteX11" fmla="*/ 688430 w 1436043"/>
              <a:gd name="connsiteY11" fmla="*/ 10463 h 1331283"/>
              <a:gd name="connsiteX12" fmla="*/ 295975 w 1436043"/>
              <a:gd name="connsiteY12" fmla="*/ 263711 h 1331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36043" h="1331283">
                <a:moveTo>
                  <a:pt x="305371" y="257598"/>
                </a:moveTo>
                <a:cubicBezTo>
                  <a:pt x="206517" y="336887"/>
                  <a:pt x="107663" y="416176"/>
                  <a:pt x="58236" y="504733"/>
                </a:cubicBezTo>
                <a:cubicBezTo>
                  <a:pt x="8809" y="593290"/>
                  <a:pt x="-13845" y="700382"/>
                  <a:pt x="8809" y="788939"/>
                </a:cubicBezTo>
                <a:cubicBezTo>
                  <a:pt x="31463" y="877496"/>
                  <a:pt x="127313" y="960818"/>
                  <a:pt x="194160" y="1036074"/>
                </a:cubicBezTo>
                <a:cubicBezTo>
                  <a:pt x="261007" y="1111330"/>
                  <a:pt x="337692" y="1191463"/>
                  <a:pt x="409888" y="1240475"/>
                </a:cubicBezTo>
                <a:cubicBezTo>
                  <a:pt x="482084" y="1289487"/>
                  <a:pt x="541780" y="1339500"/>
                  <a:pt x="627333" y="1330147"/>
                </a:cubicBezTo>
                <a:cubicBezTo>
                  <a:pt x="712886" y="1320794"/>
                  <a:pt x="810053" y="1262200"/>
                  <a:pt x="923209" y="1184355"/>
                </a:cubicBezTo>
                <a:cubicBezTo>
                  <a:pt x="1036365" y="1106510"/>
                  <a:pt x="1220829" y="956756"/>
                  <a:pt x="1306268" y="863079"/>
                </a:cubicBezTo>
                <a:cubicBezTo>
                  <a:pt x="1391707" y="769402"/>
                  <a:pt x="1439547" y="709792"/>
                  <a:pt x="1435843" y="622294"/>
                </a:cubicBezTo>
                <a:cubicBezTo>
                  <a:pt x="1432139" y="534796"/>
                  <a:pt x="1379351" y="452783"/>
                  <a:pt x="1284043" y="338089"/>
                </a:cubicBezTo>
                <a:cubicBezTo>
                  <a:pt x="1188735" y="223395"/>
                  <a:pt x="1106143" y="131614"/>
                  <a:pt x="1006874" y="77010"/>
                </a:cubicBezTo>
                <a:cubicBezTo>
                  <a:pt x="907605" y="22406"/>
                  <a:pt x="806913" y="-20654"/>
                  <a:pt x="688430" y="10463"/>
                </a:cubicBezTo>
                <a:cubicBezTo>
                  <a:pt x="569947" y="41580"/>
                  <a:pt x="455583" y="140143"/>
                  <a:pt x="295975" y="263711"/>
                </a:cubicBezTo>
              </a:path>
            </a:pathLst>
          </a:custGeom>
          <a:solidFill>
            <a:srgbClr val="70AD47"/>
          </a:soli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anchor="ctr"/>
          <a:lstStyle/>
          <a:p>
            <a:pPr marL="0" marR="0" lvl="0" indent="0" algn="ctr" defTabSz="8227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81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lexo Medium" pitchFamily="50" charset="0"/>
              <a:cs typeface="Arial" pitchFamily="34" charset="0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C8F25962-4DD2-4877-89E2-031A1085D340}"/>
              </a:ext>
            </a:extLst>
          </p:cNvPr>
          <p:cNvCxnSpPr/>
          <p:nvPr userDrawn="1"/>
        </p:nvCxnSpPr>
        <p:spPr>
          <a:xfrm>
            <a:off x="4458754" y="6735374"/>
            <a:ext cx="345595" cy="0"/>
          </a:xfrm>
          <a:prstGeom prst="line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miter lim="800000"/>
          </a:ln>
          <a:effectLst/>
        </p:spPr>
      </p:cxnSp>
      <p:sp>
        <p:nvSpPr>
          <p:cNvPr id="20" name="92 CuadroTexto">
            <a:extLst>
              <a:ext uri="{FF2B5EF4-FFF2-40B4-BE49-F238E27FC236}">
                <a16:creationId xmlns:a16="http://schemas.microsoft.com/office/drawing/2014/main" id="{A3A72481-76EA-4114-AD6E-D7674031D7F4}"/>
              </a:ext>
            </a:extLst>
          </p:cNvPr>
          <p:cNvSpPr txBox="1"/>
          <p:nvPr userDrawn="1"/>
        </p:nvSpPr>
        <p:spPr>
          <a:xfrm>
            <a:off x="4751588" y="6624597"/>
            <a:ext cx="6926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PE"/>
            </a:defPPr>
            <a:lvl1pPr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254061"/>
                </a:solidFill>
                <a:latin typeface="Flexo Medium" pitchFamily="50" charset="0"/>
              </a:defRPr>
            </a:lvl1pPr>
          </a:lstStyle>
          <a:p>
            <a:pPr marL="0" marR="0" lvl="0" indent="0" defTabSz="8227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900" b="0" i="0" u="none" strike="noStrike" kern="0" cap="none" spc="0" normalizeH="0" baseline="0" noProof="0" err="1">
                <a:ln>
                  <a:noFill/>
                </a:ln>
                <a:solidFill>
                  <a:srgbClr val="254061"/>
                </a:solidFill>
                <a:effectLst/>
                <a:uLnTx/>
                <a:uFillTx/>
                <a:latin typeface="Flexo Medium" pitchFamily="50" charset="0"/>
              </a:rPr>
              <a:t>Baseline</a:t>
            </a:r>
            <a:endParaRPr kumimoji="0" lang="es-PE" sz="900" b="0" i="0" u="none" strike="noStrike" kern="0" cap="none" spc="0" normalizeH="0" baseline="0" noProof="0">
              <a:ln>
                <a:noFill/>
              </a:ln>
              <a:solidFill>
                <a:srgbClr val="254061"/>
              </a:solidFill>
              <a:effectLst/>
              <a:uLnTx/>
              <a:uFillTx/>
              <a:latin typeface="Flexo Medium" pitchFamily="50" charset="0"/>
            </a:endParaRPr>
          </a:p>
        </p:txBody>
      </p:sp>
      <p:sp>
        <p:nvSpPr>
          <p:cNvPr id="21" name="92 CuadroTexto">
            <a:extLst>
              <a:ext uri="{FF2B5EF4-FFF2-40B4-BE49-F238E27FC236}">
                <a16:creationId xmlns:a16="http://schemas.microsoft.com/office/drawing/2014/main" id="{995595FC-3027-4AEE-8938-13B01F7C7694}"/>
              </a:ext>
            </a:extLst>
          </p:cNvPr>
          <p:cNvSpPr txBox="1"/>
          <p:nvPr userDrawn="1"/>
        </p:nvSpPr>
        <p:spPr>
          <a:xfrm>
            <a:off x="3403981" y="6624597"/>
            <a:ext cx="10631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PE"/>
            </a:defPPr>
            <a:lvl1pPr fontAlgn="auto">
              <a:spcBef>
                <a:spcPts val="0"/>
              </a:spcBef>
              <a:spcAft>
                <a:spcPts val="0"/>
              </a:spcAft>
              <a:defRPr sz="800">
                <a:solidFill>
                  <a:srgbClr val="254061"/>
                </a:solidFill>
                <a:latin typeface="Flexo Medium" pitchFamily="50" charset="0"/>
              </a:defRPr>
            </a:lvl1pPr>
          </a:lstStyle>
          <a:p>
            <a:pPr marL="0" marR="0" lvl="0" indent="0" defTabSz="8227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900" b="0" i="0" u="none" strike="noStrike" kern="0" cap="none" spc="0" normalizeH="0" baseline="0" noProof="0" err="1">
                <a:ln>
                  <a:noFill/>
                </a:ln>
                <a:solidFill>
                  <a:srgbClr val="254061"/>
                </a:solidFill>
                <a:effectLst/>
                <a:uLnTx/>
                <a:uFillTx/>
                <a:latin typeface="Flexo Medium" pitchFamily="50" charset="0"/>
              </a:rPr>
              <a:t>Poy</a:t>
            </a:r>
            <a:r>
              <a:rPr kumimoji="0" lang="es-PE" sz="900" b="0" i="0" u="none" strike="noStrike" kern="0" cap="none" spc="0" normalizeH="0" baseline="0" noProof="0">
                <a:ln>
                  <a:noFill/>
                </a:ln>
                <a:solidFill>
                  <a:srgbClr val="254061"/>
                </a:solidFill>
                <a:effectLst/>
                <a:uLnTx/>
                <a:uFillTx/>
                <a:latin typeface="Flexo Medium" pitchFamily="50" charset="0"/>
              </a:rPr>
              <a:t>. Alto Nivel</a:t>
            </a:r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9E166062-8053-437C-85D0-A1A46D9CBEF8}"/>
              </a:ext>
            </a:extLst>
          </p:cNvPr>
          <p:cNvSpPr>
            <a:spLocks noChangeAspect="1"/>
          </p:cNvSpPr>
          <p:nvPr userDrawn="1"/>
        </p:nvSpPr>
        <p:spPr>
          <a:xfrm>
            <a:off x="3211138" y="6654391"/>
            <a:ext cx="218765" cy="161966"/>
          </a:xfrm>
          <a:custGeom>
            <a:avLst/>
            <a:gdLst>
              <a:gd name="connsiteX0" fmla="*/ 305371 w 1442193"/>
              <a:gd name="connsiteY0" fmla="*/ 260653 h 1311522"/>
              <a:gd name="connsiteX1" fmla="*/ 58236 w 1442193"/>
              <a:gd name="connsiteY1" fmla="*/ 507788 h 1311522"/>
              <a:gd name="connsiteX2" fmla="*/ 8809 w 1442193"/>
              <a:gd name="connsiteY2" fmla="*/ 791994 h 1311522"/>
              <a:gd name="connsiteX3" fmla="*/ 194160 w 1442193"/>
              <a:gd name="connsiteY3" fmla="*/ 1039129 h 1311522"/>
              <a:gd name="connsiteX4" fmla="*/ 428938 w 1442193"/>
              <a:gd name="connsiteY4" fmla="*/ 1224480 h 1311522"/>
              <a:gd name="connsiteX5" fmla="*/ 601933 w 1442193"/>
              <a:gd name="connsiteY5" fmla="*/ 1310977 h 1311522"/>
              <a:gd name="connsiteX6" fmla="*/ 923209 w 1442193"/>
              <a:gd name="connsiteY6" fmla="*/ 1187410 h 1311522"/>
              <a:gd name="connsiteX7" fmla="*/ 1306268 w 1442193"/>
              <a:gd name="connsiteY7" fmla="*/ 866134 h 1311522"/>
              <a:gd name="connsiteX8" fmla="*/ 1442193 w 1442193"/>
              <a:gd name="connsiteY8" fmla="*/ 618999 h 1311522"/>
              <a:gd name="connsiteX9" fmla="*/ 1306268 w 1442193"/>
              <a:gd name="connsiteY9" fmla="*/ 334794 h 1311522"/>
              <a:gd name="connsiteX10" fmla="*/ 997349 w 1442193"/>
              <a:gd name="connsiteY10" fmla="*/ 75302 h 1311522"/>
              <a:gd name="connsiteX11" fmla="*/ 688430 w 1442193"/>
              <a:gd name="connsiteY11" fmla="*/ 13518 h 1311522"/>
              <a:gd name="connsiteX12" fmla="*/ 243587 w 1442193"/>
              <a:gd name="connsiteY12" fmla="*/ 297723 h 1311522"/>
              <a:gd name="connsiteX0" fmla="*/ 305371 w 1442193"/>
              <a:gd name="connsiteY0" fmla="*/ 260653 h 1312626"/>
              <a:gd name="connsiteX1" fmla="*/ 58236 w 1442193"/>
              <a:gd name="connsiteY1" fmla="*/ 507788 h 1312626"/>
              <a:gd name="connsiteX2" fmla="*/ 8809 w 1442193"/>
              <a:gd name="connsiteY2" fmla="*/ 791994 h 1312626"/>
              <a:gd name="connsiteX3" fmla="*/ 194160 w 1442193"/>
              <a:gd name="connsiteY3" fmla="*/ 1039129 h 1312626"/>
              <a:gd name="connsiteX4" fmla="*/ 409888 w 1442193"/>
              <a:gd name="connsiteY4" fmla="*/ 1243530 h 1312626"/>
              <a:gd name="connsiteX5" fmla="*/ 601933 w 1442193"/>
              <a:gd name="connsiteY5" fmla="*/ 1310977 h 1312626"/>
              <a:gd name="connsiteX6" fmla="*/ 923209 w 1442193"/>
              <a:gd name="connsiteY6" fmla="*/ 1187410 h 1312626"/>
              <a:gd name="connsiteX7" fmla="*/ 1306268 w 1442193"/>
              <a:gd name="connsiteY7" fmla="*/ 866134 h 1312626"/>
              <a:gd name="connsiteX8" fmla="*/ 1442193 w 1442193"/>
              <a:gd name="connsiteY8" fmla="*/ 618999 h 1312626"/>
              <a:gd name="connsiteX9" fmla="*/ 1306268 w 1442193"/>
              <a:gd name="connsiteY9" fmla="*/ 334794 h 1312626"/>
              <a:gd name="connsiteX10" fmla="*/ 997349 w 1442193"/>
              <a:gd name="connsiteY10" fmla="*/ 75302 h 1312626"/>
              <a:gd name="connsiteX11" fmla="*/ 688430 w 1442193"/>
              <a:gd name="connsiteY11" fmla="*/ 13518 h 1312626"/>
              <a:gd name="connsiteX12" fmla="*/ 243587 w 1442193"/>
              <a:gd name="connsiteY12" fmla="*/ 297723 h 1312626"/>
              <a:gd name="connsiteX0" fmla="*/ 305371 w 1442193"/>
              <a:gd name="connsiteY0" fmla="*/ 260821 h 1312794"/>
              <a:gd name="connsiteX1" fmla="*/ 58236 w 1442193"/>
              <a:gd name="connsiteY1" fmla="*/ 507956 h 1312794"/>
              <a:gd name="connsiteX2" fmla="*/ 8809 w 1442193"/>
              <a:gd name="connsiteY2" fmla="*/ 792162 h 1312794"/>
              <a:gd name="connsiteX3" fmla="*/ 194160 w 1442193"/>
              <a:gd name="connsiteY3" fmla="*/ 1039297 h 1312794"/>
              <a:gd name="connsiteX4" fmla="*/ 409888 w 1442193"/>
              <a:gd name="connsiteY4" fmla="*/ 1243698 h 1312794"/>
              <a:gd name="connsiteX5" fmla="*/ 601933 w 1442193"/>
              <a:gd name="connsiteY5" fmla="*/ 1311145 h 1312794"/>
              <a:gd name="connsiteX6" fmla="*/ 923209 w 1442193"/>
              <a:gd name="connsiteY6" fmla="*/ 1187578 h 1312794"/>
              <a:gd name="connsiteX7" fmla="*/ 1306268 w 1442193"/>
              <a:gd name="connsiteY7" fmla="*/ 866302 h 1312794"/>
              <a:gd name="connsiteX8" fmla="*/ 1442193 w 1442193"/>
              <a:gd name="connsiteY8" fmla="*/ 619167 h 1312794"/>
              <a:gd name="connsiteX9" fmla="*/ 1306268 w 1442193"/>
              <a:gd name="connsiteY9" fmla="*/ 334962 h 1312794"/>
              <a:gd name="connsiteX10" fmla="*/ 997349 w 1442193"/>
              <a:gd name="connsiteY10" fmla="*/ 75470 h 1312794"/>
              <a:gd name="connsiteX11" fmla="*/ 688430 w 1442193"/>
              <a:gd name="connsiteY11" fmla="*/ 13686 h 1312794"/>
              <a:gd name="connsiteX12" fmla="*/ 260256 w 1442193"/>
              <a:gd name="connsiteY12" fmla="*/ 300272 h 1312794"/>
              <a:gd name="connsiteX0" fmla="*/ 305371 w 1442193"/>
              <a:gd name="connsiteY0" fmla="*/ 260654 h 1312627"/>
              <a:gd name="connsiteX1" fmla="*/ 58236 w 1442193"/>
              <a:gd name="connsiteY1" fmla="*/ 507789 h 1312627"/>
              <a:gd name="connsiteX2" fmla="*/ 8809 w 1442193"/>
              <a:gd name="connsiteY2" fmla="*/ 791995 h 1312627"/>
              <a:gd name="connsiteX3" fmla="*/ 194160 w 1442193"/>
              <a:gd name="connsiteY3" fmla="*/ 1039130 h 1312627"/>
              <a:gd name="connsiteX4" fmla="*/ 409888 w 1442193"/>
              <a:gd name="connsiteY4" fmla="*/ 1243531 h 1312627"/>
              <a:gd name="connsiteX5" fmla="*/ 601933 w 1442193"/>
              <a:gd name="connsiteY5" fmla="*/ 1310978 h 1312627"/>
              <a:gd name="connsiteX6" fmla="*/ 923209 w 1442193"/>
              <a:gd name="connsiteY6" fmla="*/ 1187411 h 1312627"/>
              <a:gd name="connsiteX7" fmla="*/ 1306268 w 1442193"/>
              <a:gd name="connsiteY7" fmla="*/ 866135 h 1312627"/>
              <a:gd name="connsiteX8" fmla="*/ 1442193 w 1442193"/>
              <a:gd name="connsiteY8" fmla="*/ 619000 h 1312627"/>
              <a:gd name="connsiteX9" fmla="*/ 1306268 w 1442193"/>
              <a:gd name="connsiteY9" fmla="*/ 334795 h 1312627"/>
              <a:gd name="connsiteX10" fmla="*/ 997349 w 1442193"/>
              <a:gd name="connsiteY10" fmla="*/ 75303 h 1312627"/>
              <a:gd name="connsiteX11" fmla="*/ 688430 w 1442193"/>
              <a:gd name="connsiteY11" fmla="*/ 13519 h 1312627"/>
              <a:gd name="connsiteX12" fmla="*/ 253112 w 1442193"/>
              <a:gd name="connsiteY12" fmla="*/ 297723 h 1312627"/>
              <a:gd name="connsiteX0" fmla="*/ 305371 w 1442193"/>
              <a:gd name="connsiteY0" fmla="*/ 257812 h 1309785"/>
              <a:gd name="connsiteX1" fmla="*/ 58236 w 1442193"/>
              <a:gd name="connsiteY1" fmla="*/ 504947 h 1309785"/>
              <a:gd name="connsiteX2" fmla="*/ 8809 w 1442193"/>
              <a:gd name="connsiteY2" fmla="*/ 789153 h 1309785"/>
              <a:gd name="connsiteX3" fmla="*/ 194160 w 1442193"/>
              <a:gd name="connsiteY3" fmla="*/ 1036288 h 1309785"/>
              <a:gd name="connsiteX4" fmla="*/ 409888 w 1442193"/>
              <a:gd name="connsiteY4" fmla="*/ 1240689 h 1309785"/>
              <a:gd name="connsiteX5" fmla="*/ 601933 w 1442193"/>
              <a:gd name="connsiteY5" fmla="*/ 1308136 h 1309785"/>
              <a:gd name="connsiteX6" fmla="*/ 923209 w 1442193"/>
              <a:gd name="connsiteY6" fmla="*/ 1184569 h 1309785"/>
              <a:gd name="connsiteX7" fmla="*/ 1306268 w 1442193"/>
              <a:gd name="connsiteY7" fmla="*/ 863293 h 1309785"/>
              <a:gd name="connsiteX8" fmla="*/ 1442193 w 1442193"/>
              <a:gd name="connsiteY8" fmla="*/ 616158 h 1309785"/>
              <a:gd name="connsiteX9" fmla="*/ 1306268 w 1442193"/>
              <a:gd name="connsiteY9" fmla="*/ 331953 h 1309785"/>
              <a:gd name="connsiteX10" fmla="*/ 997349 w 1442193"/>
              <a:gd name="connsiteY10" fmla="*/ 72461 h 1309785"/>
              <a:gd name="connsiteX11" fmla="*/ 688430 w 1442193"/>
              <a:gd name="connsiteY11" fmla="*/ 10677 h 1309785"/>
              <a:gd name="connsiteX12" fmla="*/ 295974 w 1442193"/>
              <a:gd name="connsiteY12" fmla="*/ 254400 h 1309785"/>
              <a:gd name="connsiteX0" fmla="*/ 305371 w 1442193"/>
              <a:gd name="connsiteY0" fmla="*/ 257812 h 1309785"/>
              <a:gd name="connsiteX1" fmla="*/ 58236 w 1442193"/>
              <a:gd name="connsiteY1" fmla="*/ 504947 h 1309785"/>
              <a:gd name="connsiteX2" fmla="*/ 8809 w 1442193"/>
              <a:gd name="connsiteY2" fmla="*/ 789153 h 1309785"/>
              <a:gd name="connsiteX3" fmla="*/ 194160 w 1442193"/>
              <a:gd name="connsiteY3" fmla="*/ 1036288 h 1309785"/>
              <a:gd name="connsiteX4" fmla="*/ 409888 w 1442193"/>
              <a:gd name="connsiteY4" fmla="*/ 1240689 h 1309785"/>
              <a:gd name="connsiteX5" fmla="*/ 601933 w 1442193"/>
              <a:gd name="connsiteY5" fmla="*/ 1308136 h 1309785"/>
              <a:gd name="connsiteX6" fmla="*/ 923209 w 1442193"/>
              <a:gd name="connsiteY6" fmla="*/ 1184569 h 1309785"/>
              <a:gd name="connsiteX7" fmla="*/ 1306268 w 1442193"/>
              <a:gd name="connsiteY7" fmla="*/ 863293 h 1309785"/>
              <a:gd name="connsiteX8" fmla="*/ 1442193 w 1442193"/>
              <a:gd name="connsiteY8" fmla="*/ 616158 h 1309785"/>
              <a:gd name="connsiteX9" fmla="*/ 1306268 w 1442193"/>
              <a:gd name="connsiteY9" fmla="*/ 331953 h 1309785"/>
              <a:gd name="connsiteX10" fmla="*/ 997349 w 1442193"/>
              <a:gd name="connsiteY10" fmla="*/ 72461 h 1309785"/>
              <a:gd name="connsiteX11" fmla="*/ 688430 w 1442193"/>
              <a:gd name="connsiteY11" fmla="*/ 10677 h 1309785"/>
              <a:gd name="connsiteX12" fmla="*/ 307881 w 1442193"/>
              <a:gd name="connsiteY12" fmla="*/ 254400 h 1309785"/>
              <a:gd name="connsiteX0" fmla="*/ 305371 w 1442193"/>
              <a:gd name="connsiteY0" fmla="*/ 258143 h 1310116"/>
              <a:gd name="connsiteX1" fmla="*/ 58236 w 1442193"/>
              <a:gd name="connsiteY1" fmla="*/ 505278 h 1310116"/>
              <a:gd name="connsiteX2" fmla="*/ 8809 w 1442193"/>
              <a:gd name="connsiteY2" fmla="*/ 789484 h 1310116"/>
              <a:gd name="connsiteX3" fmla="*/ 194160 w 1442193"/>
              <a:gd name="connsiteY3" fmla="*/ 1036619 h 1310116"/>
              <a:gd name="connsiteX4" fmla="*/ 409888 w 1442193"/>
              <a:gd name="connsiteY4" fmla="*/ 1241020 h 1310116"/>
              <a:gd name="connsiteX5" fmla="*/ 601933 w 1442193"/>
              <a:gd name="connsiteY5" fmla="*/ 1308467 h 1310116"/>
              <a:gd name="connsiteX6" fmla="*/ 923209 w 1442193"/>
              <a:gd name="connsiteY6" fmla="*/ 1184900 h 1310116"/>
              <a:gd name="connsiteX7" fmla="*/ 1306268 w 1442193"/>
              <a:gd name="connsiteY7" fmla="*/ 863624 h 1310116"/>
              <a:gd name="connsiteX8" fmla="*/ 1442193 w 1442193"/>
              <a:gd name="connsiteY8" fmla="*/ 616489 h 1310116"/>
              <a:gd name="connsiteX9" fmla="*/ 1306268 w 1442193"/>
              <a:gd name="connsiteY9" fmla="*/ 332284 h 1310116"/>
              <a:gd name="connsiteX10" fmla="*/ 997349 w 1442193"/>
              <a:gd name="connsiteY10" fmla="*/ 72792 h 1310116"/>
              <a:gd name="connsiteX11" fmla="*/ 688430 w 1442193"/>
              <a:gd name="connsiteY11" fmla="*/ 11008 h 1310116"/>
              <a:gd name="connsiteX12" fmla="*/ 298356 w 1442193"/>
              <a:gd name="connsiteY12" fmla="*/ 259493 h 1310116"/>
              <a:gd name="connsiteX0" fmla="*/ 305371 w 1442193"/>
              <a:gd name="connsiteY0" fmla="*/ 258476 h 1310449"/>
              <a:gd name="connsiteX1" fmla="*/ 58236 w 1442193"/>
              <a:gd name="connsiteY1" fmla="*/ 505611 h 1310449"/>
              <a:gd name="connsiteX2" fmla="*/ 8809 w 1442193"/>
              <a:gd name="connsiteY2" fmla="*/ 789817 h 1310449"/>
              <a:gd name="connsiteX3" fmla="*/ 194160 w 1442193"/>
              <a:gd name="connsiteY3" fmla="*/ 1036952 h 1310449"/>
              <a:gd name="connsiteX4" fmla="*/ 409888 w 1442193"/>
              <a:gd name="connsiteY4" fmla="*/ 1241353 h 1310449"/>
              <a:gd name="connsiteX5" fmla="*/ 601933 w 1442193"/>
              <a:gd name="connsiteY5" fmla="*/ 1308800 h 1310449"/>
              <a:gd name="connsiteX6" fmla="*/ 923209 w 1442193"/>
              <a:gd name="connsiteY6" fmla="*/ 1185233 h 1310449"/>
              <a:gd name="connsiteX7" fmla="*/ 1306268 w 1442193"/>
              <a:gd name="connsiteY7" fmla="*/ 863957 h 1310449"/>
              <a:gd name="connsiteX8" fmla="*/ 1442193 w 1442193"/>
              <a:gd name="connsiteY8" fmla="*/ 616822 h 1310449"/>
              <a:gd name="connsiteX9" fmla="*/ 1306268 w 1442193"/>
              <a:gd name="connsiteY9" fmla="*/ 332617 h 1310449"/>
              <a:gd name="connsiteX10" fmla="*/ 997349 w 1442193"/>
              <a:gd name="connsiteY10" fmla="*/ 73125 h 1310449"/>
              <a:gd name="connsiteX11" fmla="*/ 688430 w 1442193"/>
              <a:gd name="connsiteY11" fmla="*/ 11341 h 1310449"/>
              <a:gd name="connsiteX12" fmla="*/ 295975 w 1442193"/>
              <a:gd name="connsiteY12" fmla="*/ 264589 h 1310449"/>
              <a:gd name="connsiteX0" fmla="*/ 305371 w 1442193"/>
              <a:gd name="connsiteY0" fmla="*/ 258476 h 1332161"/>
              <a:gd name="connsiteX1" fmla="*/ 58236 w 1442193"/>
              <a:gd name="connsiteY1" fmla="*/ 505611 h 1332161"/>
              <a:gd name="connsiteX2" fmla="*/ 8809 w 1442193"/>
              <a:gd name="connsiteY2" fmla="*/ 789817 h 1332161"/>
              <a:gd name="connsiteX3" fmla="*/ 194160 w 1442193"/>
              <a:gd name="connsiteY3" fmla="*/ 1036952 h 1332161"/>
              <a:gd name="connsiteX4" fmla="*/ 409888 w 1442193"/>
              <a:gd name="connsiteY4" fmla="*/ 1241353 h 1332161"/>
              <a:gd name="connsiteX5" fmla="*/ 627333 w 1442193"/>
              <a:gd name="connsiteY5" fmla="*/ 1331025 h 1332161"/>
              <a:gd name="connsiteX6" fmla="*/ 923209 w 1442193"/>
              <a:gd name="connsiteY6" fmla="*/ 1185233 h 1332161"/>
              <a:gd name="connsiteX7" fmla="*/ 1306268 w 1442193"/>
              <a:gd name="connsiteY7" fmla="*/ 863957 h 1332161"/>
              <a:gd name="connsiteX8" fmla="*/ 1442193 w 1442193"/>
              <a:gd name="connsiteY8" fmla="*/ 616822 h 1332161"/>
              <a:gd name="connsiteX9" fmla="*/ 1306268 w 1442193"/>
              <a:gd name="connsiteY9" fmla="*/ 332617 h 1332161"/>
              <a:gd name="connsiteX10" fmla="*/ 997349 w 1442193"/>
              <a:gd name="connsiteY10" fmla="*/ 73125 h 1332161"/>
              <a:gd name="connsiteX11" fmla="*/ 688430 w 1442193"/>
              <a:gd name="connsiteY11" fmla="*/ 11341 h 1332161"/>
              <a:gd name="connsiteX12" fmla="*/ 295975 w 1442193"/>
              <a:gd name="connsiteY12" fmla="*/ 264589 h 1332161"/>
              <a:gd name="connsiteX0" fmla="*/ 305371 w 1435843"/>
              <a:gd name="connsiteY0" fmla="*/ 258476 h 1332161"/>
              <a:gd name="connsiteX1" fmla="*/ 58236 w 1435843"/>
              <a:gd name="connsiteY1" fmla="*/ 505611 h 1332161"/>
              <a:gd name="connsiteX2" fmla="*/ 8809 w 1435843"/>
              <a:gd name="connsiteY2" fmla="*/ 789817 h 1332161"/>
              <a:gd name="connsiteX3" fmla="*/ 194160 w 1435843"/>
              <a:gd name="connsiteY3" fmla="*/ 1036952 h 1332161"/>
              <a:gd name="connsiteX4" fmla="*/ 409888 w 1435843"/>
              <a:gd name="connsiteY4" fmla="*/ 1241353 h 1332161"/>
              <a:gd name="connsiteX5" fmla="*/ 627333 w 1435843"/>
              <a:gd name="connsiteY5" fmla="*/ 1331025 h 1332161"/>
              <a:gd name="connsiteX6" fmla="*/ 923209 w 1435843"/>
              <a:gd name="connsiteY6" fmla="*/ 1185233 h 1332161"/>
              <a:gd name="connsiteX7" fmla="*/ 1306268 w 1435843"/>
              <a:gd name="connsiteY7" fmla="*/ 863957 h 1332161"/>
              <a:gd name="connsiteX8" fmla="*/ 1435843 w 1435843"/>
              <a:gd name="connsiteY8" fmla="*/ 623172 h 1332161"/>
              <a:gd name="connsiteX9" fmla="*/ 1306268 w 1435843"/>
              <a:gd name="connsiteY9" fmla="*/ 332617 h 1332161"/>
              <a:gd name="connsiteX10" fmla="*/ 997349 w 1435843"/>
              <a:gd name="connsiteY10" fmla="*/ 73125 h 1332161"/>
              <a:gd name="connsiteX11" fmla="*/ 688430 w 1435843"/>
              <a:gd name="connsiteY11" fmla="*/ 11341 h 1332161"/>
              <a:gd name="connsiteX12" fmla="*/ 295975 w 1435843"/>
              <a:gd name="connsiteY12" fmla="*/ 264589 h 1332161"/>
              <a:gd name="connsiteX0" fmla="*/ 305371 w 1435847"/>
              <a:gd name="connsiteY0" fmla="*/ 258622 h 1332307"/>
              <a:gd name="connsiteX1" fmla="*/ 58236 w 1435847"/>
              <a:gd name="connsiteY1" fmla="*/ 505757 h 1332307"/>
              <a:gd name="connsiteX2" fmla="*/ 8809 w 1435847"/>
              <a:gd name="connsiteY2" fmla="*/ 789963 h 1332307"/>
              <a:gd name="connsiteX3" fmla="*/ 194160 w 1435847"/>
              <a:gd name="connsiteY3" fmla="*/ 1037098 h 1332307"/>
              <a:gd name="connsiteX4" fmla="*/ 409888 w 1435847"/>
              <a:gd name="connsiteY4" fmla="*/ 1241499 h 1332307"/>
              <a:gd name="connsiteX5" fmla="*/ 627333 w 1435847"/>
              <a:gd name="connsiteY5" fmla="*/ 1331171 h 1332307"/>
              <a:gd name="connsiteX6" fmla="*/ 923209 w 1435847"/>
              <a:gd name="connsiteY6" fmla="*/ 1185379 h 1332307"/>
              <a:gd name="connsiteX7" fmla="*/ 1306268 w 1435847"/>
              <a:gd name="connsiteY7" fmla="*/ 864103 h 1332307"/>
              <a:gd name="connsiteX8" fmla="*/ 1435843 w 1435847"/>
              <a:gd name="connsiteY8" fmla="*/ 623318 h 1332307"/>
              <a:gd name="connsiteX9" fmla="*/ 1303093 w 1435847"/>
              <a:gd name="connsiteY9" fmla="*/ 339113 h 1332307"/>
              <a:gd name="connsiteX10" fmla="*/ 997349 w 1435847"/>
              <a:gd name="connsiteY10" fmla="*/ 73271 h 1332307"/>
              <a:gd name="connsiteX11" fmla="*/ 688430 w 1435847"/>
              <a:gd name="connsiteY11" fmla="*/ 11487 h 1332307"/>
              <a:gd name="connsiteX12" fmla="*/ 295975 w 1435847"/>
              <a:gd name="connsiteY12" fmla="*/ 264735 h 1332307"/>
              <a:gd name="connsiteX0" fmla="*/ 305371 w 1435847"/>
              <a:gd name="connsiteY0" fmla="*/ 257598 h 1331283"/>
              <a:gd name="connsiteX1" fmla="*/ 58236 w 1435847"/>
              <a:gd name="connsiteY1" fmla="*/ 504733 h 1331283"/>
              <a:gd name="connsiteX2" fmla="*/ 8809 w 1435847"/>
              <a:gd name="connsiteY2" fmla="*/ 788939 h 1331283"/>
              <a:gd name="connsiteX3" fmla="*/ 194160 w 1435847"/>
              <a:gd name="connsiteY3" fmla="*/ 1036074 h 1331283"/>
              <a:gd name="connsiteX4" fmla="*/ 409888 w 1435847"/>
              <a:gd name="connsiteY4" fmla="*/ 1240475 h 1331283"/>
              <a:gd name="connsiteX5" fmla="*/ 627333 w 1435847"/>
              <a:gd name="connsiteY5" fmla="*/ 1330147 h 1331283"/>
              <a:gd name="connsiteX6" fmla="*/ 923209 w 1435847"/>
              <a:gd name="connsiteY6" fmla="*/ 1184355 h 1331283"/>
              <a:gd name="connsiteX7" fmla="*/ 1306268 w 1435847"/>
              <a:gd name="connsiteY7" fmla="*/ 863079 h 1331283"/>
              <a:gd name="connsiteX8" fmla="*/ 1435843 w 1435847"/>
              <a:gd name="connsiteY8" fmla="*/ 622294 h 1331283"/>
              <a:gd name="connsiteX9" fmla="*/ 1303093 w 1435847"/>
              <a:gd name="connsiteY9" fmla="*/ 338089 h 1331283"/>
              <a:gd name="connsiteX10" fmla="*/ 1016399 w 1435847"/>
              <a:gd name="connsiteY10" fmla="*/ 77010 h 1331283"/>
              <a:gd name="connsiteX11" fmla="*/ 688430 w 1435847"/>
              <a:gd name="connsiteY11" fmla="*/ 10463 h 1331283"/>
              <a:gd name="connsiteX12" fmla="*/ 295975 w 1435847"/>
              <a:gd name="connsiteY12" fmla="*/ 263711 h 1331283"/>
              <a:gd name="connsiteX0" fmla="*/ 305371 w 1436043"/>
              <a:gd name="connsiteY0" fmla="*/ 257598 h 1331283"/>
              <a:gd name="connsiteX1" fmla="*/ 58236 w 1436043"/>
              <a:gd name="connsiteY1" fmla="*/ 504733 h 1331283"/>
              <a:gd name="connsiteX2" fmla="*/ 8809 w 1436043"/>
              <a:gd name="connsiteY2" fmla="*/ 788939 h 1331283"/>
              <a:gd name="connsiteX3" fmla="*/ 194160 w 1436043"/>
              <a:gd name="connsiteY3" fmla="*/ 1036074 h 1331283"/>
              <a:gd name="connsiteX4" fmla="*/ 409888 w 1436043"/>
              <a:gd name="connsiteY4" fmla="*/ 1240475 h 1331283"/>
              <a:gd name="connsiteX5" fmla="*/ 627333 w 1436043"/>
              <a:gd name="connsiteY5" fmla="*/ 1330147 h 1331283"/>
              <a:gd name="connsiteX6" fmla="*/ 923209 w 1436043"/>
              <a:gd name="connsiteY6" fmla="*/ 1184355 h 1331283"/>
              <a:gd name="connsiteX7" fmla="*/ 1306268 w 1436043"/>
              <a:gd name="connsiteY7" fmla="*/ 863079 h 1331283"/>
              <a:gd name="connsiteX8" fmla="*/ 1435843 w 1436043"/>
              <a:gd name="connsiteY8" fmla="*/ 622294 h 1331283"/>
              <a:gd name="connsiteX9" fmla="*/ 1284043 w 1436043"/>
              <a:gd name="connsiteY9" fmla="*/ 338089 h 1331283"/>
              <a:gd name="connsiteX10" fmla="*/ 1016399 w 1436043"/>
              <a:gd name="connsiteY10" fmla="*/ 77010 h 1331283"/>
              <a:gd name="connsiteX11" fmla="*/ 688430 w 1436043"/>
              <a:gd name="connsiteY11" fmla="*/ 10463 h 1331283"/>
              <a:gd name="connsiteX12" fmla="*/ 295975 w 1436043"/>
              <a:gd name="connsiteY12" fmla="*/ 263711 h 1331283"/>
              <a:gd name="connsiteX0" fmla="*/ 305371 w 1436043"/>
              <a:gd name="connsiteY0" fmla="*/ 257598 h 1331283"/>
              <a:gd name="connsiteX1" fmla="*/ 58236 w 1436043"/>
              <a:gd name="connsiteY1" fmla="*/ 504733 h 1331283"/>
              <a:gd name="connsiteX2" fmla="*/ 8809 w 1436043"/>
              <a:gd name="connsiteY2" fmla="*/ 788939 h 1331283"/>
              <a:gd name="connsiteX3" fmla="*/ 194160 w 1436043"/>
              <a:gd name="connsiteY3" fmla="*/ 1036074 h 1331283"/>
              <a:gd name="connsiteX4" fmla="*/ 409888 w 1436043"/>
              <a:gd name="connsiteY4" fmla="*/ 1240475 h 1331283"/>
              <a:gd name="connsiteX5" fmla="*/ 627333 w 1436043"/>
              <a:gd name="connsiteY5" fmla="*/ 1330147 h 1331283"/>
              <a:gd name="connsiteX6" fmla="*/ 923209 w 1436043"/>
              <a:gd name="connsiteY6" fmla="*/ 1184355 h 1331283"/>
              <a:gd name="connsiteX7" fmla="*/ 1306268 w 1436043"/>
              <a:gd name="connsiteY7" fmla="*/ 863079 h 1331283"/>
              <a:gd name="connsiteX8" fmla="*/ 1435843 w 1436043"/>
              <a:gd name="connsiteY8" fmla="*/ 622294 h 1331283"/>
              <a:gd name="connsiteX9" fmla="*/ 1284043 w 1436043"/>
              <a:gd name="connsiteY9" fmla="*/ 338089 h 1331283"/>
              <a:gd name="connsiteX10" fmla="*/ 1006874 w 1436043"/>
              <a:gd name="connsiteY10" fmla="*/ 77010 h 1331283"/>
              <a:gd name="connsiteX11" fmla="*/ 688430 w 1436043"/>
              <a:gd name="connsiteY11" fmla="*/ 10463 h 1331283"/>
              <a:gd name="connsiteX12" fmla="*/ 295975 w 1436043"/>
              <a:gd name="connsiteY12" fmla="*/ 263711 h 1331283"/>
              <a:gd name="connsiteX0" fmla="*/ 305371 w 1436043"/>
              <a:gd name="connsiteY0" fmla="*/ 257598 h 1331283"/>
              <a:gd name="connsiteX1" fmla="*/ 58236 w 1436043"/>
              <a:gd name="connsiteY1" fmla="*/ 504733 h 1331283"/>
              <a:gd name="connsiteX2" fmla="*/ 8809 w 1436043"/>
              <a:gd name="connsiteY2" fmla="*/ 788939 h 1331283"/>
              <a:gd name="connsiteX3" fmla="*/ 194160 w 1436043"/>
              <a:gd name="connsiteY3" fmla="*/ 1036074 h 1331283"/>
              <a:gd name="connsiteX4" fmla="*/ 409888 w 1436043"/>
              <a:gd name="connsiteY4" fmla="*/ 1240475 h 1331283"/>
              <a:gd name="connsiteX5" fmla="*/ 627333 w 1436043"/>
              <a:gd name="connsiteY5" fmla="*/ 1330147 h 1331283"/>
              <a:gd name="connsiteX6" fmla="*/ 923209 w 1436043"/>
              <a:gd name="connsiteY6" fmla="*/ 1184355 h 1331283"/>
              <a:gd name="connsiteX7" fmla="*/ 1306268 w 1436043"/>
              <a:gd name="connsiteY7" fmla="*/ 863079 h 1331283"/>
              <a:gd name="connsiteX8" fmla="*/ 1435843 w 1436043"/>
              <a:gd name="connsiteY8" fmla="*/ 622294 h 1331283"/>
              <a:gd name="connsiteX9" fmla="*/ 1284043 w 1436043"/>
              <a:gd name="connsiteY9" fmla="*/ 338089 h 1331283"/>
              <a:gd name="connsiteX10" fmla="*/ 1006874 w 1436043"/>
              <a:gd name="connsiteY10" fmla="*/ 77010 h 1331283"/>
              <a:gd name="connsiteX11" fmla="*/ 688430 w 1436043"/>
              <a:gd name="connsiteY11" fmla="*/ 10463 h 1331283"/>
              <a:gd name="connsiteX12" fmla="*/ 295975 w 1436043"/>
              <a:gd name="connsiteY12" fmla="*/ 263711 h 1331283"/>
              <a:gd name="connsiteX0" fmla="*/ 305371 w 1436043"/>
              <a:gd name="connsiteY0" fmla="*/ 257598 h 1331283"/>
              <a:gd name="connsiteX1" fmla="*/ 58236 w 1436043"/>
              <a:gd name="connsiteY1" fmla="*/ 504733 h 1331283"/>
              <a:gd name="connsiteX2" fmla="*/ 8809 w 1436043"/>
              <a:gd name="connsiteY2" fmla="*/ 788939 h 1331283"/>
              <a:gd name="connsiteX3" fmla="*/ 194160 w 1436043"/>
              <a:gd name="connsiteY3" fmla="*/ 1036074 h 1331283"/>
              <a:gd name="connsiteX4" fmla="*/ 409888 w 1436043"/>
              <a:gd name="connsiteY4" fmla="*/ 1240475 h 1331283"/>
              <a:gd name="connsiteX5" fmla="*/ 627333 w 1436043"/>
              <a:gd name="connsiteY5" fmla="*/ 1330147 h 1331283"/>
              <a:gd name="connsiteX6" fmla="*/ 923209 w 1436043"/>
              <a:gd name="connsiteY6" fmla="*/ 1184355 h 1331283"/>
              <a:gd name="connsiteX7" fmla="*/ 1306268 w 1436043"/>
              <a:gd name="connsiteY7" fmla="*/ 863079 h 1331283"/>
              <a:gd name="connsiteX8" fmla="*/ 1435843 w 1436043"/>
              <a:gd name="connsiteY8" fmla="*/ 622294 h 1331283"/>
              <a:gd name="connsiteX9" fmla="*/ 1284043 w 1436043"/>
              <a:gd name="connsiteY9" fmla="*/ 338089 h 1331283"/>
              <a:gd name="connsiteX10" fmla="*/ 1006874 w 1436043"/>
              <a:gd name="connsiteY10" fmla="*/ 77010 h 1331283"/>
              <a:gd name="connsiteX11" fmla="*/ 688430 w 1436043"/>
              <a:gd name="connsiteY11" fmla="*/ 10463 h 1331283"/>
              <a:gd name="connsiteX12" fmla="*/ 295975 w 1436043"/>
              <a:gd name="connsiteY12" fmla="*/ 263711 h 1331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36043" h="1331283">
                <a:moveTo>
                  <a:pt x="305371" y="257598"/>
                </a:moveTo>
                <a:cubicBezTo>
                  <a:pt x="206517" y="336887"/>
                  <a:pt x="107663" y="416176"/>
                  <a:pt x="58236" y="504733"/>
                </a:cubicBezTo>
                <a:cubicBezTo>
                  <a:pt x="8809" y="593290"/>
                  <a:pt x="-13845" y="700382"/>
                  <a:pt x="8809" y="788939"/>
                </a:cubicBezTo>
                <a:cubicBezTo>
                  <a:pt x="31463" y="877496"/>
                  <a:pt x="127313" y="960818"/>
                  <a:pt x="194160" y="1036074"/>
                </a:cubicBezTo>
                <a:cubicBezTo>
                  <a:pt x="261007" y="1111330"/>
                  <a:pt x="337692" y="1191463"/>
                  <a:pt x="409888" y="1240475"/>
                </a:cubicBezTo>
                <a:cubicBezTo>
                  <a:pt x="482084" y="1289487"/>
                  <a:pt x="541780" y="1339500"/>
                  <a:pt x="627333" y="1330147"/>
                </a:cubicBezTo>
                <a:cubicBezTo>
                  <a:pt x="712886" y="1320794"/>
                  <a:pt x="810053" y="1262200"/>
                  <a:pt x="923209" y="1184355"/>
                </a:cubicBezTo>
                <a:cubicBezTo>
                  <a:pt x="1036365" y="1106510"/>
                  <a:pt x="1220829" y="956756"/>
                  <a:pt x="1306268" y="863079"/>
                </a:cubicBezTo>
                <a:cubicBezTo>
                  <a:pt x="1391707" y="769402"/>
                  <a:pt x="1439547" y="709792"/>
                  <a:pt x="1435843" y="622294"/>
                </a:cubicBezTo>
                <a:cubicBezTo>
                  <a:pt x="1432139" y="534796"/>
                  <a:pt x="1379351" y="452783"/>
                  <a:pt x="1284043" y="338089"/>
                </a:cubicBezTo>
                <a:cubicBezTo>
                  <a:pt x="1188735" y="223395"/>
                  <a:pt x="1106143" y="131614"/>
                  <a:pt x="1006874" y="77010"/>
                </a:cubicBezTo>
                <a:cubicBezTo>
                  <a:pt x="907605" y="22406"/>
                  <a:pt x="806913" y="-20654"/>
                  <a:pt x="688430" y="10463"/>
                </a:cubicBezTo>
                <a:cubicBezTo>
                  <a:pt x="569947" y="41580"/>
                  <a:pt x="455583" y="140143"/>
                  <a:pt x="295975" y="26371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  <a:prstDash val="dash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 anchor="ctr"/>
          <a:lstStyle/>
          <a:p>
            <a:pPr marL="0" marR="0" lvl="0" indent="0" algn="ctr" defTabSz="8227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810" b="0" i="0" u="none" strike="noStrike" kern="0" cap="none" spc="0" normalizeH="0" baseline="0" noProof="0">
              <a:ln>
                <a:noFill/>
              </a:ln>
              <a:solidFill>
                <a:prstClr val="black">
                  <a:lumMod val="50000"/>
                </a:prstClr>
              </a:solidFill>
              <a:effectLst/>
              <a:uLnTx/>
              <a:uFillTx/>
              <a:latin typeface="Flexo Medium" pitchFamily="50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1043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688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con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6" descr="modulos2-0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517" y="1"/>
            <a:ext cx="3655483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Marcador de contenido 3"/>
          <p:cNvSpPr>
            <a:spLocks noGrp="1"/>
          </p:cNvSpPr>
          <p:nvPr>
            <p:ph sz="half" idx="14"/>
          </p:nvPr>
        </p:nvSpPr>
        <p:spPr>
          <a:xfrm>
            <a:off x="609600" y="442227"/>
            <a:ext cx="11096192" cy="6528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0" i="0">
                <a:solidFill>
                  <a:srgbClr val="FF66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7" name="Marcador de contenido 3"/>
          <p:cNvSpPr>
            <a:spLocks noGrp="1"/>
          </p:cNvSpPr>
          <p:nvPr>
            <p:ph sz="half" idx="29"/>
          </p:nvPr>
        </p:nvSpPr>
        <p:spPr>
          <a:xfrm>
            <a:off x="609600" y="1252028"/>
            <a:ext cx="11096192" cy="4947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 baseline="0">
                <a:solidFill>
                  <a:srgbClr val="0D50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Marcador de contenido 3"/>
          <p:cNvSpPr>
            <a:spLocks noGrp="1"/>
          </p:cNvSpPr>
          <p:nvPr>
            <p:ph sz="half" idx="28"/>
          </p:nvPr>
        </p:nvSpPr>
        <p:spPr>
          <a:xfrm>
            <a:off x="414584" y="199306"/>
            <a:ext cx="2709077" cy="46765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100" b="0" i="0">
                <a:solidFill>
                  <a:srgbClr val="0D50A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número de diapositiva 8"/>
          <p:cNvSpPr>
            <a:spLocks noGrp="1"/>
          </p:cNvSpPr>
          <p:nvPr>
            <p:ph type="sldNum" sz="quarter" idx="30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51F19DAF-0F6F-4DE3-BE0F-08138BD6539E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743546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45FF4EE-C08D-4120-B5AA-B1375348D1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0" y="1620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0" imgH="371" progId="TCLayout.ActiveDocument.1">
                  <p:embed/>
                </p:oleObj>
              </mc:Choice>
              <mc:Fallback>
                <p:oleObj name="Diapositiva de think-cell" r:id="rId4" imgW="370" imgH="37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45FF4EE-C08D-4120-B5AA-B1375348D1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0" y="1620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48D8B1-87AA-4129-BBCF-ABCA62036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8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gray">
          <a:xfrm>
            <a:off x="161979" y="101900"/>
            <a:ext cx="11860664" cy="408237"/>
          </a:xfrm>
          <a:prstGeom prst="rect">
            <a:avLst/>
          </a:prstGeom>
        </p:spPr>
        <p:txBody>
          <a:bodyPr/>
          <a:lstStyle>
            <a:lvl1pPr>
              <a:defRPr sz="2519" b="1">
                <a:solidFill>
                  <a:schemeClr val="accent4"/>
                </a:solidFill>
                <a:latin typeface="Flexo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4" y="51837"/>
            <a:ext cx="1231563" cy="8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141852" eaLnBrk="1"/>
            <a:endParaRPr lang="en-US" sz="574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8F8588F-BF0B-44A2-AD31-2321078C3696}"/>
              </a:ext>
            </a:extLst>
          </p:cNvPr>
          <p:cNvSpPr/>
          <p:nvPr userDrawn="1"/>
        </p:nvSpPr>
        <p:spPr>
          <a:xfrm>
            <a:off x="9645" y="664146"/>
            <a:ext cx="1309224" cy="6015970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20"/>
          </a:p>
        </p:txBody>
      </p:sp>
      <p:pic>
        <p:nvPicPr>
          <p:cNvPr id="7" name="Picture 2" descr="Resultado de imagen para presupuesto">
            <a:extLst>
              <a:ext uri="{FF2B5EF4-FFF2-40B4-BE49-F238E27FC236}">
                <a16:creationId xmlns:a16="http://schemas.microsoft.com/office/drawing/2014/main" id="{26490115-8090-49BE-AE2B-C195D89FF0E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72" y="970470"/>
            <a:ext cx="1046934" cy="64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D6ABECE-C0CA-4E43-B53E-1FB9E8B9E86F}"/>
              </a:ext>
            </a:extLst>
          </p:cNvPr>
          <p:cNvSpPr txBox="1"/>
          <p:nvPr userDrawn="1"/>
        </p:nvSpPr>
        <p:spPr>
          <a:xfrm>
            <a:off x="67514" y="1707710"/>
            <a:ext cx="120944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cs typeface="Arial" panose="020B0604020202020204" pitchFamily="34" charset="0"/>
              </a:rPr>
              <a:t>Detalle</a:t>
            </a:r>
          </a:p>
          <a:p>
            <a:pPr marL="0" marR="0" lvl="0" indent="0" algn="ctr" defTabSz="822777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cs typeface="Arial" panose="020B0604020202020204" pitchFamily="34" charset="0"/>
              </a:rPr>
              <a:t>Presupuestal</a:t>
            </a:r>
          </a:p>
        </p:txBody>
      </p:sp>
    </p:spTree>
    <p:extLst>
      <p:ext uri="{BB962C8B-B14F-4D97-AF65-F5344CB8AC3E}">
        <p14:creationId xmlns:p14="http://schemas.microsoft.com/office/powerpoint/2010/main" val="9626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688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2D0DCE-CDCF-4279-9C42-4592E8D9FA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3" y="1623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86" imgH="386" progId="TCLayout.ActiveDocument.1">
                  <p:embed/>
                </p:oleObj>
              </mc:Choice>
              <mc:Fallback>
                <p:oleObj name="Diapositiva de think-cell" r:id="rId4" imgW="386" imgH="3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2D0DCE-CDCF-4279-9C42-4592E8D9F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3" y="1623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986FA45-D44D-41E8-A2D3-E0501CF784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8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F81ED63-EF3B-478E-A45B-E7A1E767D0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3940" y="2"/>
            <a:ext cx="7838062" cy="685800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AA7070E-4118-4494-BAD2-8DBA04DB9A84}"/>
              </a:ext>
            </a:extLst>
          </p:cNvPr>
          <p:cNvSpPr>
            <a:spLocks/>
          </p:cNvSpPr>
          <p:nvPr/>
        </p:nvSpPr>
        <p:spPr>
          <a:xfrm>
            <a:off x="1" y="2"/>
            <a:ext cx="6840595" cy="6858000"/>
          </a:xfrm>
          <a:custGeom>
            <a:avLst/>
            <a:gdLst>
              <a:gd name="connsiteX0" fmla="*/ 0 w 6704318"/>
              <a:gd name="connsiteY0" fmla="*/ 0 h 6721475"/>
              <a:gd name="connsiteX1" fmla="*/ 641619 w 6704318"/>
              <a:gd name="connsiteY1" fmla="*/ 0 h 6721475"/>
              <a:gd name="connsiteX2" fmla="*/ 645291 w 6704318"/>
              <a:gd name="connsiteY2" fmla="*/ 0 h 6721475"/>
              <a:gd name="connsiteX3" fmla="*/ 1460988 w 6704318"/>
              <a:gd name="connsiteY3" fmla="*/ 0 h 6721475"/>
              <a:gd name="connsiteX4" fmla="*/ 2439265 w 6704318"/>
              <a:gd name="connsiteY4" fmla="*/ 0 h 6721475"/>
              <a:gd name="connsiteX5" fmla="*/ 2442937 w 6704318"/>
              <a:gd name="connsiteY5" fmla="*/ 0 h 6721475"/>
              <a:gd name="connsiteX6" fmla="*/ 2530192 w 6704318"/>
              <a:gd name="connsiteY6" fmla="*/ 0 h 6721475"/>
              <a:gd name="connsiteX7" fmla="*/ 2533864 w 6704318"/>
              <a:gd name="connsiteY7" fmla="*/ 0 h 6721475"/>
              <a:gd name="connsiteX8" fmla="*/ 4327838 w 6704318"/>
              <a:gd name="connsiteY8" fmla="*/ 0 h 6721475"/>
              <a:gd name="connsiteX9" fmla="*/ 4331510 w 6704318"/>
              <a:gd name="connsiteY9" fmla="*/ 0 h 6721475"/>
              <a:gd name="connsiteX10" fmla="*/ 4331510 w 6704318"/>
              <a:gd name="connsiteY10" fmla="*/ 10386 h 6721475"/>
              <a:gd name="connsiteX11" fmla="*/ 6704318 w 6704318"/>
              <a:gd name="connsiteY11" fmla="*/ 6721475 h 6721475"/>
              <a:gd name="connsiteX12" fmla="*/ 4906672 w 6704318"/>
              <a:gd name="connsiteY12" fmla="*/ 6721475 h 6721475"/>
              <a:gd name="connsiteX13" fmla="*/ 4815745 w 6704318"/>
              <a:gd name="connsiteY13" fmla="*/ 6721475 h 6721475"/>
              <a:gd name="connsiteX14" fmla="*/ 3018099 w 6704318"/>
              <a:gd name="connsiteY14" fmla="*/ 6721475 h 6721475"/>
              <a:gd name="connsiteX15" fmla="*/ 1460988 w 6704318"/>
              <a:gd name="connsiteY15" fmla="*/ 6721475 h 6721475"/>
              <a:gd name="connsiteX16" fmla="*/ 0 w 6704318"/>
              <a:gd name="connsiteY16" fmla="*/ 6721475 h 6721475"/>
              <a:gd name="connsiteX17" fmla="*/ 0 w 6704318"/>
              <a:gd name="connsiteY17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04318" h="6721475">
                <a:moveTo>
                  <a:pt x="0" y="0"/>
                </a:moveTo>
                <a:lnTo>
                  <a:pt x="641619" y="0"/>
                </a:lnTo>
                <a:lnTo>
                  <a:pt x="645291" y="0"/>
                </a:lnTo>
                <a:lnTo>
                  <a:pt x="1460988" y="0"/>
                </a:lnTo>
                <a:lnTo>
                  <a:pt x="2439265" y="0"/>
                </a:lnTo>
                <a:lnTo>
                  <a:pt x="2442937" y="0"/>
                </a:lnTo>
                <a:lnTo>
                  <a:pt x="2530192" y="0"/>
                </a:lnTo>
                <a:lnTo>
                  <a:pt x="2533864" y="0"/>
                </a:lnTo>
                <a:lnTo>
                  <a:pt x="4327838" y="0"/>
                </a:lnTo>
                <a:lnTo>
                  <a:pt x="4331510" y="0"/>
                </a:lnTo>
                <a:lnTo>
                  <a:pt x="4331510" y="10386"/>
                </a:lnTo>
                <a:lnTo>
                  <a:pt x="6704318" y="6721475"/>
                </a:lnTo>
                <a:lnTo>
                  <a:pt x="4906672" y="6721475"/>
                </a:lnTo>
                <a:lnTo>
                  <a:pt x="4815745" y="6721475"/>
                </a:lnTo>
                <a:lnTo>
                  <a:pt x="3018099" y="6721475"/>
                </a:lnTo>
                <a:lnTo>
                  <a:pt x="1460988" y="6721475"/>
                </a:lnTo>
                <a:lnTo>
                  <a:pt x="0" y="672147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  <a:effectLst>
            <a:outerShdw blurRad="508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722">
              <a:solidFill>
                <a:schemeClr val="tx1"/>
              </a:solidFill>
            </a:endParaRP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4" y="51837"/>
            <a:ext cx="1231563" cy="8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141852" eaLnBrk="1"/>
            <a:endParaRPr lang="en-US" sz="574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9B9250-2837-42B9-9997-131808FF9503}"/>
              </a:ext>
            </a:extLst>
          </p:cNvPr>
          <p:cNvGrpSpPr/>
          <p:nvPr/>
        </p:nvGrpSpPr>
        <p:grpSpPr>
          <a:xfrm>
            <a:off x="832781" y="2903660"/>
            <a:ext cx="3931927" cy="1050685"/>
            <a:chOff x="4797041" y="952089"/>
            <a:chExt cx="2281238" cy="609599"/>
          </a:xfrm>
        </p:grpSpPr>
        <p:sp>
          <p:nvSpPr>
            <p:cNvPr id="26" name="Freeform 538">
              <a:extLst>
                <a:ext uri="{FF2B5EF4-FFF2-40B4-BE49-F238E27FC236}">
                  <a16:creationId xmlns:a16="http://schemas.microsoft.com/office/drawing/2014/main" id="{B867A878-913F-47AE-A151-F55FDEC1EA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27" name="Freeform 539">
              <a:extLst>
                <a:ext uri="{FF2B5EF4-FFF2-40B4-BE49-F238E27FC236}">
                  <a16:creationId xmlns:a16="http://schemas.microsoft.com/office/drawing/2014/main" id="{3DC3CB76-26C6-4631-8C62-ABD7B3B492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28" name="Freeform 540">
              <a:extLst>
                <a:ext uri="{FF2B5EF4-FFF2-40B4-BE49-F238E27FC236}">
                  <a16:creationId xmlns:a16="http://schemas.microsoft.com/office/drawing/2014/main" id="{5675BF14-7787-4D15-A2C4-5109E68B23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29" name="Freeform 541">
              <a:extLst>
                <a:ext uri="{FF2B5EF4-FFF2-40B4-BE49-F238E27FC236}">
                  <a16:creationId xmlns:a16="http://schemas.microsoft.com/office/drawing/2014/main" id="{549D4A3B-82C1-4AB5-ABB1-FF74D0CBC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30" name="Freeform 542">
              <a:extLst>
                <a:ext uri="{FF2B5EF4-FFF2-40B4-BE49-F238E27FC236}">
                  <a16:creationId xmlns:a16="http://schemas.microsoft.com/office/drawing/2014/main" id="{F4D1B063-2152-4213-ADC9-D6DC3545B7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31" name="Freeform 543">
              <a:extLst>
                <a:ext uri="{FF2B5EF4-FFF2-40B4-BE49-F238E27FC236}">
                  <a16:creationId xmlns:a16="http://schemas.microsoft.com/office/drawing/2014/main" id="{4C30F9F3-CAD7-45C3-83CF-A1E156B006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32" name="Freeform 544">
              <a:extLst>
                <a:ext uri="{FF2B5EF4-FFF2-40B4-BE49-F238E27FC236}">
                  <a16:creationId xmlns:a16="http://schemas.microsoft.com/office/drawing/2014/main" id="{CAFE6CEB-1DB4-4EAF-9377-14E5BA42C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</p:grpSp>
    </p:spTree>
    <p:extLst>
      <p:ext uri="{BB962C8B-B14F-4D97-AF65-F5344CB8AC3E}">
        <p14:creationId xmlns:p14="http://schemas.microsoft.com/office/powerpoint/2010/main" val="594681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08">
          <p15:clr>
            <a:srgbClr val="000000"/>
          </p15:clr>
        </p15:guide>
        <p15:guide id="2" orient="horz" pos="570">
          <p15:clr>
            <a:srgbClr val="000000"/>
          </p15:clr>
        </p15:guide>
        <p15:guide id="3" orient="horz" pos="3912">
          <p15:clr>
            <a:srgbClr val="000000"/>
          </p15:clr>
        </p15:guide>
        <p15:guide id="4" pos="96">
          <p15:clr>
            <a:srgbClr val="00000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2D0DCE-CDCF-4279-9C42-4592E8D9FA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3" y="1623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86" imgH="386" progId="TCLayout.ActiveDocument.1">
                  <p:embed/>
                </p:oleObj>
              </mc:Choice>
              <mc:Fallback>
                <p:oleObj name="Diapositiva de think-cell" r:id="rId4" imgW="386" imgH="3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2D0DCE-CDCF-4279-9C42-4592E8D9F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3" y="1623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986FA45-D44D-41E8-A2D3-E0501CF784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8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F81ED63-EF3B-478E-A45B-E7A1E767D03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4851" y="2"/>
            <a:ext cx="1028715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F09DA5-2894-4EC1-9C90-665D9D6A5B9E}"/>
              </a:ext>
            </a:extLst>
          </p:cNvPr>
          <p:cNvSpPr>
            <a:spLocks/>
          </p:cNvSpPr>
          <p:nvPr/>
        </p:nvSpPr>
        <p:spPr>
          <a:xfrm>
            <a:off x="2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/>
              </a:gs>
              <a:gs pos="72000">
                <a:schemeClr val="accent5"/>
              </a:gs>
            </a:gsLst>
            <a:lin ang="13500000" scaled="1"/>
            <a:tileRect/>
          </a:gra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722">
              <a:solidFill>
                <a:schemeClr val="tx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1A62CCF-F230-4083-B80D-8EFF998D4248}"/>
              </a:ext>
            </a:extLst>
          </p:cNvPr>
          <p:cNvSpPr>
            <a:spLocks/>
          </p:cNvSpPr>
          <p:nvPr/>
        </p:nvSpPr>
        <p:spPr>
          <a:xfrm>
            <a:off x="2" y="2"/>
            <a:ext cx="9111058" cy="6858000"/>
          </a:xfrm>
          <a:custGeom>
            <a:avLst/>
            <a:gdLst>
              <a:gd name="connsiteX0" fmla="*/ 0 w 8929549"/>
              <a:gd name="connsiteY0" fmla="*/ 0 h 6721475"/>
              <a:gd name="connsiteX1" fmla="*/ 1797646 w 8929549"/>
              <a:gd name="connsiteY1" fmla="*/ 0 h 6721475"/>
              <a:gd name="connsiteX2" fmla="*/ 1888573 w 8929549"/>
              <a:gd name="connsiteY2" fmla="*/ 0 h 6721475"/>
              <a:gd name="connsiteX3" fmla="*/ 2866850 w 8929549"/>
              <a:gd name="connsiteY3" fmla="*/ 0 h 6721475"/>
              <a:gd name="connsiteX4" fmla="*/ 2870522 w 8929549"/>
              <a:gd name="connsiteY4" fmla="*/ 0 h 6721475"/>
              <a:gd name="connsiteX5" fmla="*/ 3686219 w 8929549"/>
              <a:gd name="connsiteY5" fmla="*/ 0 h 6721475"/>
              <a:gd name="connsiteX6" fmla="*/ 4664496 w 8929549"/>
              <a:gd name="connsiteY6" fmla="*/ 0 h 6721475"/>
              <a:gd name="connsiteX7" fmla="*/ 4668168 w 8929549"/>
              <a:gd name="connsiteY7" fmla="*/ 0 h 6721475"/>
              <a:gd name="connsiteX8" fmla="*/ 4755423 w 8929549"/>
              <a:gd name="connsiteY8" fmla="*/ 0 h 6721475"/>
              <a:gd name="connsiteX9" fmla="*/ 4759095 w 8929549"/>
              <a:gd name="connsiteY9" fmla="*/ 0 h 6721475"/>
              <a:gd name="connsiteX10" fmla="*/ 6553069 w 8929549"/>
              <a:gd name="connsiteY10" fmla="*/ 0 h 6721475"/>
              <a:gd name="connsiteX11" fmla="*/ 6556741 w 8929549"/>
              <a:gd name="connsiteY11" fmla="*/ 0 h 6721475"/>
              <a:gd name="connsiteX12" fmla="*/ 6556741 w 8929549"/>
              <a:gd name="connsiteY12" fmla="*/ 10386 h 6721475"/>
              <a:gd name="connsiteX13" fmla="*/ 8929549 w 8929549"/>
              <a:gd name="connsiteY13" fmla="*/ 6721475 h 6721475"/>
              <a:gd name="connsiteX14" fmla="*/ 7131903 w 8929549"/>
              <a:gd name="connsiteY14" fmla="*/ 6721475 h 6721475"/>
              <a:gd name="connsiteX15" fmla="*/ 7040976 w 8929549"/>
              <a:gd name="connsiteY15" fmla="*/ 6721475 h 6721475"/>
              <a:gd name="connsiteX16" fmla="*/ 5243330 w 8929549"/>
              <a:gd name="connsiteY16" fmla="*/ 6721475 h 6721475"/>
              <a:gd name="connsiteX17" fmla="*/ 3686219 w 8929549"/>
              <a:gd name="connsiteY17" fmla="*/ 6721475 h 6721475"/>
              <a:gd name="connsiteX18" fmla="*/ 1888573 w 8929549"/>
              <a:gd name="connsiteY18" fmla="*/ 6721475 h 6721475"/>
              <a:gd name="connsiteX19" fmla="*/ 1797646 w 8929549"/>
              <a:gd name="connsiteY19" fmla="*/ 6721475 h 6721475"/>
              <a:gd name="connsiteX20" fmla="*/ 0 w 8929549"/>
              <a:gd name="connsiteY20" fmla="*/ 6721475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929549" h="6721475">
                <a:moveTo>
                  <a:pt x="0" y="0"/>
                </a:moveTo>
                <a:lnTo>
                  <a:pt x="1797646" y="0"/>
                </a:lnTo>
                <a:lnTo>
                  <a:pt x="1888573" y="0"/>
                </a:lnTo>
                <a:lnTo>
                  <a:pt x="2866850" y="0"/>
                </a:lnTo>
                <a:lnTo>
                  <a:pt x="2870522" y="0"/>
                </a:lnTo>
                <a:lnTo>
                  <a:pt x="3686219" y="0"/>
                </a:lnTo>
                <a:lnTo>
                  <a:pt x="4664496" y="0"/>
                </a:lnTo>
                <a:lnTo>
                  <a:pt x="4668168" y="0"/>
                </a:lnTo>
                <a:lnTo>
                  <a:pt x="4755423" y="0"/>
                </a:lnTo>
                <a:lnTo>
                  <a:pt x="4759095" y="0"/>
                </a:lnTo>
                <a:lnTo>
                  <a:pt x="6553069" y="0"/>
                </a:lnTo>
                <a:lnTo>
                  <a:pt x="6556741" y="0"/>
                </a:lnTo>
                <a:lnTo>
                  <a:pt x="6556741" y="10386"/>
                </a:lnTo>
                <a:lnTo>
                  <a:pt x="8929549" y="6721475"/>
                </a:lnTo>
                <a:lnTo>
                  <a:pt x="7131903" y="6721475"/>
                </a:lnTo>
                <a:lnTo>
                  <a:pt x="7040976" y="6721475"/>
                </a:lnTo>
                <a:lnTo>
                  <a:pt x="5243330" y="6721475"/>
                </a:lnTo>
                <a:lnTo>
                  <a:pt x="3686219" y="6721475"/>
                </a:lnTo>
                <a:lnTo>
                  <a:pt x="1888573" y="6721475"/>
                </a:lnTo>
                <a:lnTo>
                  <a:pt x="1797646" y="6721475"/>
                </a:lnTo>
                <a:lnTo>
                  <a:pt x="0" y="672147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  <a:effectLst>
            <a:outerShdw blurRad="508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722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870" y="234867"/>
            <a:ext cx="11537600" cy="408237"/>
          </a:xfrm>
          <a:prstGeom prst="rect">
            <a:avLst/>
          </a:prstGeom>
        </p:spPr>
        <p:txBody>
          <a:bodyPr/>
          <a:lstStyle>
            <a:lvl1pPr>
              <a:defRPr sz="2519" b="1">
                <a:solidFill>
                  <a:schemeClr val="accent4"/>
                </a:solidFill>
                <a:latin typeface="Flexo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4" y="51837"/>
            <a:ext cx="1231563" cy="8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141852" eaLnBrk="1"/>
            <a:endParaRPr lang="en-US" sz="574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45B3C1C9-164C-45D0-AE40-099216F858A4}"/>
              </a:ext>
            </a:extLst>
          </p:cNvPr>
          <p:cNvSpPr txBox="1">
            <a:spLocks/>
          </p:cNvSpPr>
          <p:nvPr/>
        </p:nvSpPr>
        <p:spPr bwMode="gray">
          <a:xfrm>
            <a:off x="11652053" y="6632351"/>
            <a:ext cx="118622" cy="117725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US" sz="765" smtClean="0">
                <a:solidFill>
                  <a:schemeClr val="bg1"/>
                </a:solidFill>
              </a:rPr>
              <a:pPr lvl="0"/>
              <a:t>‹Nº›</a:t>
            </a:fld>
            <a:endParaRPr lang="en-US" sz="765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091C01-859B-4D5E-A46D-7F6F795C667F}"/>
              </a:ext>
            </a:extLst>
          </p:cNvPr>
          <p:cNvGrpSpPr/>
          <p:nvPr/>
        </p:nvGrpSpPr>
        <p:grpSpPr>
          <a:xfrm>
            <a:off x="10829031" y="6608571"/>
            <a:ext cx="618531" cy="165283"/>
            <a:chOff x="4797041" y="952089"/>
            <a:chExt cx="2281238" cy="609599"/>
          </a:xfrm>
          <a:solidFill>
            <a:schemeClr val="bg1"/>
          </a:solidFill>
        </p:grpSpPr>
        <p:sp>
          <p:nvSpPr>
            <p:cNvPr id="14" name="Freeform 538">
              <a:extLst>
                <a:ext uri="{FF2B5EF4-FFF2-40B4-BE49-F238E27FC236}">
                  <a16:creationId xmlns:a16="http://schemas.microsoft.com/office/drawing/2014/main" id="{1EEA9E48-40F1-4821-856D-CFC901698D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5" name="Freeform 539">
              <a:extLst>
                <a:ext uri="{FF2B5EF4-FFF2-40B4-BE49-F238E27FC236}">
                  <a16:creationId xmlns:a16="http://schemas.microsoft.com/office/drawing/2014/main" id="{1BC14002-6AC7-43A0-B8FC-6FDAA1EF5D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6" name="Freeform 540">
              <a:extLst>
                <a:ext uri="{FF2B5EF4-FFF2-40B4-BE49-F238E27FC236}">
                  <a16:creationId xmlns:a16="http://schemas.microsoft.com/office/drawing/2014/main" id="{CE175A35-FD80-4EAC-B7C8-A2B57FC263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7" name="Freeform 541">
              <a:extLst>
                <a:ext uri="{FF2B5EF4-FFF2-40B4-BE49-F238E27FC236}">
                  <a16:creationId xmlns:a16="http://schemas.microsoft.com/office/drawing/2014/main" id="{6AD157DA-7E3C-4887-BCF8-2390422DB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8" name="Freeform 542">
              <a:extLst>
                <a:ext uri="{FF2B5EF4-FFF2-40B4-BE49-F238E27FC236}">
                  <a16:creationId xmlns:a16="http://schemas.microsoft.com/office/drawing/2014/main" id="{0AC7FD69-DF48-4BE9-830A-FAECD1F40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19" name="Freeform 543">
              <a:extLst>
                <a:ext uri="{FF2B5EF4-FFF2-40B4-BE49-F238E27FC236}">
                  <a16:creationId xmlns:a16="http://schemas.microsoft.com/office/drawing/2014/main" id="{C3320177-C075-41D2-8D4D-084DB9CC0E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20" name="Freeform 544">
              <a:extLst>
                <a:ext uri="{FF2B5EF4-FFF2-40B4-BE49-F238E27FC236}">
                  <a16:creationId xmlns:a16="http://schemas.microsoft.com/office/drawing/2014/main" id="{9965B84C-9390-47C0-9D84-BE84FD66F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2E4C0F-B532-4C36-8D02-51D33DE6C75D}"/>
              </a:ext>
            </a:extLst>
          </p:cNvPr>
          <p:cNvCxnSpPr>
            <a:cxnSpLocks/>
          </p:cNvCxnSpPr>
          <p:nvPr/>
        </p:nvCxnSpPr>
        <p:spPr>
          <a:xfrm>
            <a:off x="11495664" y="6560370"/>
            <a:ext cx="105233" cy="2976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CCCC03-A808-48EC-A7E1-59D7CD8E471A}"/>
              </a:ext>
            </a:extLst>
          </p:cNvPr>
          <p:cNvCxnSpPr>
            <a:cxnSpLocks/>
          </p:cNvCxnSpPr>
          <p:nvPr/>
        </p:nvCxnSpPr>
        <p:spPr>
          <a:xfrm>
            <a:off x="11495662" y="6560370"/>
            <a:ext cx="3351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999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08">
          <p15:clr>
            <a:srgbClr val="000000"/>
          </p15:clr>
        </p15:guide>
        <p15:guide id="2" orient="horz" pos="570">
          <p15:clr>
            <a:srgbClr val="000000"/>
          </p15:clr>
        </p15:guide>
        <p15:guide id="3" orient="horz" pos="3912">
          <p15:clr>
            <a:srgbClr val="000000"/>
          </p15:clr>
        </p15:guide>
        <p15:guide id="4" pos="96">
          <p15:clr>
            <a:srgbClr val="00000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7AA97A3-C0E7-4D83-B8E9-2B604E020EF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0" y="1620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526" imgH="526" progId="TCLayout.ActiveDocument.1">
                  <p:embed/>
                </p:oleObj>
              </mc:Choice>
              <mc:Fallback>
                <p:oleObj name="Diapositiva de think-cell" r:id="rId4" imgW="526" imgH="52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7AA97A3-C0E7-4D83-B8E9-2B604E020E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0" y="1620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D7EA385-3644-4906-9E5C-2B86AFAE0C8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8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0C9D11-DC05-4B52-8459-44195AD8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" y="138524"/>
            <a:ext cx="11725491" cy="408237"/>
          </a:xfrm>
          <a:prstGeom prst="rect">
            <a:avLst/>
          </a:prstGeom>
        </p:spPr>
        <p:txBody>
          <a:bodyPr/>
          <a:lstStyle>
            <a:lvl1pPr>
              <a:defRPr sz="2879" b="1">
                <a:solidFill>
                  <a:schemeClr val="accent4"/>
                </a:solidFill>
                <a:latin typeface="Flexo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3 Marcador de contenido">
            <a:extLst>
              <a:ext uri="{FF2B5EF4-FFF2-40B4-BE49-F238E27FC236}">
                <a16:creationId xmlns:a16="http://schemas.microsoft.com/office/drawing/2014/main" id="{E1A50097-97E8-49E0-8EC2-5B50AF24D9B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49870" y="1075092"/>
            <a:ext cx="11537599" cy="5400000"/>
          </a:xfrm>
          <a:prstGeom prst="rect">
            <a:avLst/>
          </a:prstGeom>
        </p:spPr>
        <p:txBody>
          <a:bodyPr/>
          <a:lstStyle>
            <a:lvl1pPr>
              <a:defRPr sz="1531">
                <a:solidFill>
                  <a:schemeClr val="accent4"/>
                </a:solidFill>
                <a:latin typeface="Flexo" pitchFamily="50" charset="0"/>
              </a:defRPr>
            </a:lvl1pPr>
            <a:lvl2pPr>
              <a:defRPr sz="1360">
                <a:solidFill>
                  <a:schemeClr val="accent4"/>
                </a:solidFill>
                <a:latin typeface="Flexo" pitchFamily="50" charset="0"/>
              </a:defRPr>
            </a:lvl2pPr>
            <a:lvl3pPr>
              <a:defRPr sz="1190">
                <a:solidFill>
                  <a:schemeClr val="accent4"/>
                </a:solidFill>
                <a:latin typeface="Flexo" pitchFamily="50" charset="0"/>
              </a:defRPr>
            </a:lvl3pPr>
            <a:lvl4pPr>
              <a:defRPr sz="1021">
                <a:solidFill>
                  <a:schemeClr val="accent4"/>
                </a:solidFill>
                <a:latin typeface="Flexo" pitchFamily="50" charset="0"/>
              </a:defRPr>
            </a:lvl4pPr>
            <a:lvl5pPr>
              <a:defRPr sz="1021">
                <a:solidFill>
                  <a:schemeClr val="accent4"/>
                </a:solidFill>
                <a:latin typeface="Flexo" pitchFamily="50" charset="0"/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2920488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878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 hidden="1">
            <a:extLst>
              <a:ext uri="{FF2B5EF4-FFF2-40B4-BE49-F238E27FC236}">
                <a16:creationId xmlns:a16="http://schemas.microsoft.com/office/drawing/2014/main" id="{91BB414A-2D73-42B9-92A2-EB6CE3419FC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7841819"/>
              </p:ext>
            </p:extLst>
          </p:nvPr>
        </p:nvGraphicFramePr>
        <p:xfrm>
          <a:off x="1588" y="1589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216" imgH="216" progId="TCLayout.ActiveDocument.1">
                  <p:embed/>
                </p:oleObj>
              </mc:Choice>
              <mc:Fallback>
                <p:oleObj name="Diapositiva de think-cell" r:id="rId4" imgW="216" imgH="216" progId="TCLayout.ActiveDocument.1">
                  <p:embed/>
                  <p:pic>
                    <p:nvPicPr>
                      <p:cNvPr id="8" name="Objeto 7" hidden="1">
                        <a:extLst>
                          <a:ext uri="{FF2B5EF4-FFF2-40B4-BE49-F238E27FC236}">
                            <a16:creationId xmlns:a16="http://schemas.microsoft.com/office/drawing/2014/main" id="{91BB414A-2D73-42B9-92A2-EB6CE3419F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9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ángulo 6" hidden="1">
            <a:extLst>
              <a:ext uri="{FF2B5EF4-FFF2-40B4-BE49-F238E27FC236}">
                <a16:creationId xmlns:a16="http://schemas.microsoft.com/office/drawing/2014/main" id="{5B608401-8210-426F-82F8-233810194E9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s-ES" sz="2625" b="0" i="0" baseline="0">
              <a:latin typeface="Flexo" pitchFamily="50" charset="0"/>
              <a:ea typeface="+mj-ea"/>
              <a:cs typeface="+mj-cs"/>
              <a:sym typeface="Flexo" pitchFamily="50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CE2CAA8-499F-4221-A888-CAF8E92C8DC4}"/>
              </a:ext>
            </a:extLst>
          </p:cNvPr>
          <p:cNvSpPr/>
          <p:nvPr userDrawn="1"/>
        </p:nvSpPr>
        <p:spPr>
          <a:xfrm>
            <a:off x="0" y="1"/>
            <a:ext cx="12192000" cy="13255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80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40BA75-87CD-4EEF-B420-36E18EFD7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30" y="13441"/>
            <a:ext cx="10414278" cy="1325563"/>
          </a:xfrm>
        </p:spPr>
        <p:txBody>
          <a:bodyPr>
            <a:normAutofit/>
          </a:bodyPr>
          <a:lstStyle>
            <a:lvl1pPr>
              <a:defRPr sz="2625">
                <a:solidFill>
                  <a:schemeClr val="bg1"/>
                </a:solidFill>
                <a:latin typeface="Flexo" pitchFamily="50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E436D6-CEB8-4BDB-AD51-FEDFA6AF98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Flexo" pitchFamily="50" charset="0"/>
              </a:defRPr>
            </a:lvl1pPr>
            <a:lvl2pPr>
              <a:defRPr>
                <a:latin typeface="Flexo" pitchFamily="50" charset="0"/>
              </a:defRPr>
            </a:lvl2pPr>
            <a:lvl3pPr>
              <a:defRPr>
                <a:latin typeface="Flexo" pitchFamily="50" charset="0"/>
              </a:defRPr>
            </a:lvl3pPr>
            <a:lvl4pPr>
              <a:defRPr>
                <a:latin typeface="Flexo" pitchFamily="50" charset="0"/>
              </a:defRPr>
            </a:lvl4pPr>
            <a:lvl5pPr>
              <a:defRPr>
                <a:latin typeface="Flexo" pitchFamily="50" charset="0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BC2ADE-A35B-4078-9A90-C4E3A16B8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C13F-526E-44ED-8CCE-1FE2BAD0B5A2}" type="datetimeFigureOut">
              <a:rPr lang="es-PE" smtClean="0"/>
              <a:t>23/06/2025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26DD9A-3BDE-4D01-9C28-7E502F7C6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B15885-C053-4C57-A7E5-7B1E5D74E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AB0B90-8E0D-46D5-91CA-C1138F3D6B7F}" type="slidenum">
              <a:rPr lang="es-PE" smtClean="0"/>
              <a:t>‹Nº›</a:t>
            </a:fld>
            <a:endParaRPr lang="es-PE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01F67A7-FE2A-4B52-A94F-33EF824C33B4}"/>
              </a:ext>
            </a:extLst>
          </p:cNvPr>
          <p:cNvSpPr txBox="1"/>
          <p:nvPr userDrawn="1"/>
        </p:nvSpPr>
        <p:spPr>
          <a:xfrm>
            <a:off x="-1185178" y="1052989"/>
            <a:ext cx="1034084" cy="294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13" b="1">
                <a:solidFill>
                  <a:schemeClr val="bg1"/>
                </a:solidFill>
                <a:latin typeface="Flexo" pitchFamily="50" charset="0"/>
              </a:rPr>
              <a:t>Paleta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ACF40E6-2288-4227-9DBF-579816164EB4}"/>
              </a:ext>
            </a:extLst>
          </p:cNvPr>
          <p:cNvSpPr/>
          <p:nvPr userDrawn="1"/>
        </p:nvSpPr>
        <p:spPr>
          <a:xfrm>
            <a:off x="-1165412" y="2046743"/>
            <a:ext cx="945816" cy="636011"/>
          </a:xfrm>
          <a:prstGeom prst="rect">
            <a:avLst/>
          </a:prstGeom>
          <a:solidFill>
            <a:srgbClr val="00B2CE"/>
          </a:solidFill>
          <a:ln w="9525">
            <a:solidFill>
              <a:srgbClr val="00B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25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578796BE-6BD0-4387-BDAA-F5A4A0EED679}"/>
              </a:ext>
            </a:extLst>
          </p:cNvPr>
          <p:cNvSpPr/>
          <p:nvPr userDrawn="1"/>
        </p:nvSpPr>
        <p:spPr>
          <a:xfrm>
            <a:off x="-1165412" y="2683017"/>
            <a:ext cx="945816" cy="636011"/>
          </a:xfrm>
          <a:prstGeom prst="rect">
            <a:avLst/>
          </a:prstGeom>
          <a:solidFill>
            <a:srgbClr val="FF8000"/>
          </a:solidFill>
          <a:ln w="9525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25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3CBE68E-56E3-4445-8607-9E16685012D6}"/>
              </a:ext>
            </a:extLst>
          </p:cNvPr>
          <p:cNvSpPr/>
          <p:nvPr userDrawn="1"/>
        </p:nvSpPr>
        <p:spPr>
          <a:xfrm>
            <a:off x="-1165412" y="3319289"/>
            <a:ext cx="945816" cy="636011"/>
          </a:xfrm>
          <a:prstGeom prst="rect">
            <a:avLst/>
          </a:prstGeom>
          <a:solidFill>
            <a:srgbClr val="92D050"/>
          </a:solidFill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25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30D8708-FD51-4299-AA82-04F48430F56E}"/>
              </a:ext>
            </a:extLst>
          </p:cNvPr>
          <p:cNvSpPr/>
          <p:nvPr userDrawn="1"/>
        </p:nvSpPr>
        <p:spPr>
          <a:xfrm>
            <a:off x="-1165412" y="3955562"/>
            <a:ext cx="945816" cy="636011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25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0F0E84E-3E0F-4C45-955C-836D5DCFDB4C}"/>
              </a:ext>
            </a:extLst>
          </p:cNvPr>
          <p:cNvSpPr/>
          <p:nvPr userDrawn="1"/>
        </p:nvSpPr>
        <p:spPr>
          <a:xfrm>
            <a:off x="-1165412" y="4591836"/>
            <a:ext cx="945816" cy="636011"/>
          </a:xfrm>
          <a:prstGeom prst="rect">
            <a:avLst/>
          </a:prstGeom>
          <a:solidFill>
            <a:srgbClr val="E2007B"/>
          </a:solidFill>
          <a:ln w="9525">
            <a:solidFill>
              <a:srgbClr val="E20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25">
              <a:solidFill>
                <a:schemeClr val="bg2">
                  <a:lumMod val="10000"/>
                </a:schemeClr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5455426-6CC9-4B21-82A3-E276A2C10D31}"/>
              </a:ext>
            </a:extLst>
          </p:cNvPr>
          <p:cNvSpPr/>
          <p:nvPr userDrawn="1"/>
        </p:nvSpPr>
        <p:spPr>
          <a:xfrm>
            <a:off x="-1165412" y="5228109"/>
            <a:ext cx="945816" cy="636011"/>
          </a:xfrm>
          <a:prstGeom prst="rect">
            <a:avLst/>
          </a:prstGeom>
          <a:solidFill>
            <a:srgbClr val="7F7F7F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125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19B0C62-3BCA-4EC3-A956-17A93727D4CA}"/>
              </a:ext>
            </a:extLst>
          </p:cNvPr>
          <p:cNvSpPr/>
          <p:nvPr userDrawn="1"/>
        </p:nvSpPr>
        <p:spPr>
          <a:xfrm>
            <a:off x="-1165413" y="1410436"/>
            <a:ext cx="945816" cy="636011"/>
          </a:xfrm>
          <a:prstGeom prst="rect">
            <a:avLst/>
          </a:prstGeom>
          <a:solidFill>
            <a:srgbClr val="002C71"/>
          </a:solidFill>
          <a:ln w="9525">
            <a:solidFill>
              <a:srgbClr val="012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5718" tIns="42859" rIns="85718" bIns="4285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PE" sz="1125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EB0D6C6E-447E-4B43-ACE0-D690DA523CA2}"/>
              </a:ext>
            </a:extLst>
          </p:cNvPr>
          <p:cNvSpPr/>
          <p:nvPr userDrawn="1"/>
        </p:nvSpPr>
        <p:spPr bwMode="auto">
          <a:xfrm>
            <a:off x="-1162607" y="5864332"/>
            <a:ext cx="950702" cy="685800"/>
          </a:xfrm>
          <a:prstGeom prst="rect">
            <a:avLst/>
          </a:prstGeom>
          <a:solidFill>
            <a:srgbClr val="BFBFBF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718" tIns="85718" rIns="85718" bIns="85718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 defTabSz="833359"/>
            <a:endParaRPr lang="en-US" sz="1125">
              <a:solidFill>
                <a:schemeClr val="bg2">
                  <a:lumMod val="10000"/>
                </a:schemeClr>
              </a:solidFill>
              <a:latin typeface="Trebuchet MS" panose="020B0603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46970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78804607"/>
              </p:ext>
            </p:ext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4555813-23C1-4056-A82C-ECA4EE09A11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65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7C797C-09E0-4702-B415-DC7ECB31012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802" b="23134"/>
          <a:stretch/>
        </p:blipFill>
        <p:spPr>
          <a:xfrm>
            <a:off x="5565985" y="997226"/>
            <a:ext cx="6626016" cy="4876745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FB924BC-3D43-4053-B8E9-A99009983F09}"/>
              </a:ext>
            </a:extLst>
          </p:cNvPr>
          <p:cNvSpPr>
            <a:spLocks/>
          </p:cNvSpPr>
          <p:nvPr/>
        </p:nvSpPr>
        <p:spPr>
          <a:xfrm>
            <a:off x="0" y="1"/>
            <a:ext cx="7276872" cy="6858000"/>
          </a:xfrm>
          <a:custGeom>
            <a:avLst/>
            <a:gdLst>
              <a:gd name="connsiteX0" fmla="*/ 0 w 7131903"/>
              <a:gd name="connsiteY0" fmla="*/ 0 h 6721475"/>
              <a:gd name="connsiteX1" fmla="*/ 1888573 w 7131903"/>
              <a:gd name="connsiteY1" fmla="*/ 0 h 6721475"/>
              <a:gd name="connsiteX2" fmla="*/ 2866850 w 7131903"/>
              <a:gd name="connsiteY2" fmla="*/ 0 h 6721475"/>
              <a:gd name="connsiteX3" fmla="*/ 2870522 w 7131903"/>
              <a:gd name="connsiteY3" fmla="*/ 0 h 6721475"/>
              <a:gd name="connsiteX4" fmla="*/ 4755423 w 7131903"/>
              <a:gd name="connsiteY4" fmla="*/ 0 h 6721475"/>
              <a:gd name="connsiteX5" fmla="*/ 4759095 w 7131903"/>
              <a:gd name="connsiteY5" fmla="*/ 0 h 6721475"/>
              <a:gd name="connsiteX6" fmla="*/ 4759095 w 7131903"/>
              <a:gd name="connsiteY6" fmla="*/ 10386 h 6721475"/>
              <a:gd name="connsiteX7" fmla="*/ 7131903 w 7131903"/>
              <a:gd name="connsiteY7" fmla="*/ 6721475 h 6721475"/>
              <a:gd name="connsiteX8" fmla="*/ 5243330 w 7131903"/>
              <a:gd name="connsiteY8" fmla="*/ 6721475 h 6721475"/>
              <a:gd name="connsiteX9" fmla="*/ 1888573 w 7131903"/>
              <a:gd name="connsiteY9" fmla="*/ 6721475 h 6721475"/>
              <a:gd name="connsiteX10" fmla="*/ 0 w 7131903"/>
              <a:gd name="connsiteY10" fmla="*/ 6721475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1903" h="6721475">
                <a:moveTo>
                  <a:pt x="0" y="0"/>
                </a:moveTo>
                <a:lnTo>
                  <a:pt x="1888573" y="0"/>
                </a:lnTo>
                <a:lnTo>
                  <a:pt x="2866850" y="0"/>
                </a:lnTo>
                <a:lnTo>
                  <a:pt x="2870522" y="0"/>
                </a:lnTo>
                <a:lnTo>
                  <a:pt x="4755423" y="0"/>
                </a:lnTo>
                <a:lnTo>
                  <a:pt x="4759095" y="0"/>
                </a:lnTo>
                <a:lnTo>
                  <a:pt x="4759095" y="10386"/>
                </a:lnTo>
                <a:lnTo>
                  <a:pt x="7131903" y="6721475"/>
                </a:lnTo>
                <a:lnTo>
                  <a:pt x="5243330" y="6721475"/>
                </a:lnTo>
                <a:lnTo>
                  <a:pt x="1888573" y="6721475"/>
                </a:lnTo>
                <a:lnTo>
                  <a:pt x="0" y="672147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  <a:effectLst>
            <a:outerShdw blurRad="508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13359" name="Freeform 525">
            <a:extLst>
              <a:ext uri="{FF2B5EF4-FFF2-40B4-BE49-F238E27FC236}">
                <a16:creationId xmlns:a16="http://schemas.microsoft.com/office/drawing/2014/main" id="{31020CF6-0AFB-420D-850D-081635436983}"/>
              </a:ext>
            </a:extLst>
          </p:cNvPr>
          <p:cNvSpPr>
            <a:spLocks/>
          </p:cNvSpPr>
          <p:nvPr/>
        </p:nvSpPr>
        <p:spPr bwMode="auto">
          <a:xfrm>
            <a:off x="3846979" y="469226"/>
            <a:ext cx="656921" cy="402361"/>
          </a:xfrm>
          <a:custGeom>
            <a:avLst/>
            <a:gdLst>
              <a:gd name="T0" fmla="*/ 0 w 80"/>
              <a:gd name="T1" fmla="*/ 35 h 49"/>
              <a:gd name="T2" fmla="*/ 50 w 80"/>
              <a:gd name="T3" fmla="*/ 0 h 49"/>
              <a:gd name="T4" fmla="*/ 80 w 80"/>
              <a:gd name="T5" fmla="*/ 49 h 49"/>
              <a:gd name="T6" fmla="*/ 0 w 80"/>
              <a:gd name="T7" fmla="*/ 35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49">
                <a:moveTo>
                  <a:pt x="0" y="35"/>
                </a:moveTo>
                <a:lnTo>
                  <a:pt x="50" y="0"/>
                </a:lnTo>
                <a:lnTo>
                  <a:pt x="80" y="49"/>
                </a:lnTo>
                <a:lnTo>
                  <a:pt x="0" y="3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US" sz="1837"/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auto">
          <a:xfrm>
            <a:off x="11595907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hangingPunct="1">
              <a:defRPr/>
            </a:pPr>
            <a:endParaRPr lang="en-US" sz="1089" baseline="0" noProof="0">
              <a:solidFill>
                <a:srgbClr val="482A06"/>
              </a:solidFill>
              <a:latin typeface="+mn-lt"/>
            </a:endParaRP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gray">
          <a:xfrm>
            <a:off x="570404" y="4921473"/>
            <a:ext cx="4814938" cy="219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no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1428" baseline="0" noProof="0">
                <a:solidFill>
                  <a:schemeClr val="accent4"/>
                </a:solidFill>
                <a:latin typeface="+mn-lt"/>
              </a:rPr>
              <a:t>Document type | Date</a:t>
            </a:r>
          </a:p>
        </p:txBody>
      </p:sp>
      <p:sp>
        <p:nvSpPr>
          <p:cNvPr id="26" name="Disclaimer-English (United States)" hidden="1"/>
          <p:cNvSpPr>
            <a:spLocks noChangeArrowheads="1"/>
          </p:cNvSpPr>
          <p:nvPr/>
        </p:nvSpPr>
        <p:spPr bwMode="black">
          <a:xfrm>
            <a:off x="2837961" y="6381112"/>
            <a:ext cx="5224600" cy="36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1094990" eaLnBrk="0" hangingPunct="0"/>
            <a:r>
              <a:rPr lang="en-US" sz="816" baseline="0">
                <a:solidFill>
                  <a:schemeClr val="bg1"/>
                </a:solidFill>
                <a:latin typeface="+mn-lt"/>
              </a:rPr>
              <a:t>CONFIDENTIAL AND PROPRIETARY</a:t>
            </a:r>
          </a:p>
          <a:p>
            <a:pPr defTabSz="1094990" eaLnBrk="0" hangingPunct="0"/>
            <a:r>
              <a:rPr lang="en-US" sz="816" baseline="0">
                <a:solidFill>
                  <a:schemeClr val="bg1"/>
                </a:solidFill>
                <a:latin typeface="+mn-lt"/>
              </a:rPr>
              <a:t>Any use of this material without specific permission of McKinsey &amp; Company is strictly prohibited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E23C45C-F9C3-4F73-A5F3-97FF2E183225}"/>
              </a:ext>
            </a:extLst>
          </p:cNvPr>
          <p:cNvSpPr>
            <a:spLocks/>
          </p:cNvSpPr>
          <p:nvPr/>
        </p:nvSpPr>
        <p:spPr>
          <a:xfrm>
            <a:off x="3853924" y="1"/>
            <a:ext cx="3161516" cy="2136809"/>
          </a:xfrm>
          <a:custGeom>
            <a:avLst/>
            <a:gdLst>
              <a:gd name="connsiteX0" fmla="*/ 0 w 3098533"/>
              <a:gd name="connsiteY0" fmla="*/ 0 h 2094271"/>
              <a:gd name="connsiteX1" fmla="*/ 2358072 w 3098533"/>
              <a:gd name="connsiteY1" fmla="*/ 0 h 2094271"/>
              <a:gd name="connsiteX2" fmla="*/ 3098533 w 3098533"/>
              <a:gd name="connsiteY2" fmla="*/ 2094271 h 2094271"/>
              <a:gd name="connsiteX3" fmla="*/ 740461 w 3098533"/>
              <a:gd name="connsiteY3" fmla="*/ 2094271 h 2094271"/>
              <a:gd name="connsiteX4" fmla="*/ 0 w 3098533"/>
              <a:gd name="connsiteY4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33" h="2094271">
                <a:moveTo>
                  <a:pt x="0" y="0"/>
                </a:moveTo>
                <a:lnTo>
                  <a:pt x="2358072" y="0"/>
                </a:lnTo>
                <a:lnTo>
                  <a:pt x="3098533" y="2094271"/>
                </a:lnTo>
                <a:lnTo>
                  <a:pt x="740461" y="20942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4A0DA11-94E0-4542-8DAA-020EDC8AC6C9}"/>
              </a:ext>
            </a:extLst>
          </p:cNvPr>
          <p:cNvSpPr>
            <a:spLocks/>
          </p:cNvSpPr>
          <p:nvPr/>
        </p:nvSpPr>
        <p:spPr>
          <a:xfrm>
            <a:off x="5810982" y="5521367"/>
            <a:ext cx="2874851" cy="1336633"/>
          </a:xfrm>
          <a:custGeom>
            <a:avLst/>
            <a:gdLst>
              <a:gd name="connsiteX0" fmla="*/ 0 w 2817579"/>
              <a:gd name="connsiteY0" fmla="*/ 0 h 1310024"/>
              <a:gd name="connsiteX1" fmla="*/ 2354400 w 2817579"/>
              <a:gd name="connsiteY1" fmla="*/ 0 h 1310024"/>
              <a:gd name="connsiteX2" fmla="*/ 2358072 w 2817579"/>
              <a:gd name="connsiteY2" fmla="*/ 0 h 1310024"/>
              <a:gd name="connsiteX3" fmla="*/ 2358072 w 2817579"/>
              <a:gd name="connsiteY3" fmla="*/ 10386 h 1310024"/>
              <a:gd name="connsiteX4" fmla="*/ 2817579 w 2817579"/>
              <a:gd name="connsiteY4" fmla="*/ 1310024 h 1310024"/>
              <a:gd name="connsiteX5" fmla="*/ 459508 w 2817579"/>
              <a:gd name="connsiteY5" fmla="*/ 1310024 h 1310024"/>
              <a:gd name="connsiteX6" fmla="*/ 0 w 2817579"/>
              <a:gd name="connsiteY6" fmla="*/ 10386 h 1310024"/>
              <a:gd name="connsiteX7" fmla="*/ 0 w 2817579"/>
              <a:gd name="connsiteY7" fmla="*/ 0 h 131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7579" h="1310024">
                <a:moveTo>
                  <a:pt x="0" y="0"/>
                </a:moveTo>
                <a:lnTo>
                  <a:pt x="2354400" y="0"/>
                </a:lnTo>
                <a:lnTo>
                  <a:pt x="2358072" y="0"/>
                </a:lnTo>
                <a:lnTo>
                  <a:pt x="2358072" y="10386"/>
                </a:lnTo>
                <a:lnTo>
                  <a:pt x="2817579" y="1310024"/>
                </a:lnTo>
                <a:lnTo>
                  <a:pt x="459508" y="1310024"/>
                </a:lnTo>
                <a:lnTo>
                  <a:pt x="0" y="103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  <a:effectLst>
            <a:outerShdw blurRad="50800" dist="38100" dir="189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F27055F-8EDB-41CE-BD05-A731838DC36C}"/>
              </a:ext>
            </a:extLst>
          </p:cNvPr>
          <p:cNvSpPr>
            <a:spLocks/>
          </p:cNvSpPr>
          <p:nvPr/>
        </p:nvSpPr>
        <p:spPr bwMode="auto">
          <a:xfrm>
            <a:off x="3853923" y="754087"/>
            <a:ext cx="4844201" cy="1182440"/>
          </a:xfrm>
          <a:custGeom>
            <a:avLst/>
            <a:gdLst>
              <a:gd name="connsiteX0" fmla="*/ 0 w 4747696"/>
              <a:gd name="connsiteY0" fmla="*/ 0 h 1158901"/>
              <a:gd name="connsiteX1" fmla="*/ 4337949 w 4747696"/>
              <a:gd name="connsiteY1" fmla="*/ 0 h 1158901"/>
              <a:gd name="connsiteX2" fmla="*/ 4747696 w 4747696"/>
              <a:gd name="connsiteY2" fmla="*/ 1158901 h 1158901"/>
              <a:gd name="connsiteX3" fmla="*/ 424788 w 4747696"/>
              <a:gd name="connsiteY3" fmla="*/ 1158901 h 1158901"/>
              <a:gd name="connsiteX4" fmla="*/ 385112 w 4747696"/>
              <a:gd name="connsiteY4" fmla="*/ 1089227 h 1158901"/>
              <a:gd name="connsiteX5" fmla="*/ 0 w 4747696"/>
              <a:gd name="connsiteY5" fmla="*/ 0 h 115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47696" h="1158901">
                <a:moveTo>
                  <a:pt x="0" y="0"/>
                </a:moveTo>
                <a:lnTo>
                  <a:pt x="4337949" y="0"/>
                </a:lnTo>
                <a:lnTo>
                  <a:pt x="4747696" y="1158901"/>
                </a:lnTo>
                <a:lnTo>
                  <a:pt x="424788" y="1158901"/>
                </a:lnTo>
                <a:lnTo>
                  <a:pt x="385112" y="10892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18900000" algn="bl" rotWithShape="0">
              <a:prstClr val="black">
                <a:alpha val="10000"/>
              </a:prstClr>
            </a:outerShdw>
          </a:effectLst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  <a:noAutofit/>
          </a:bodyPr>
          <a:lstStyle/>
          <a:p>
            <a:pPr eaLnBrk="1"/>
            <a:endParaRPr lang="en-US" sz="1837"/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 bwMode="gray">
          <a:xfrm>
            <a:off x="570404" y="3026696"/>
            <a:ext cx="4814938" cy="100489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65" b="0" baseline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570404" y="4567884"/>
            <a:ext cx="4814938" cy="21982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28" cap="all" baseline="0">
                <a:solidFill>
                  <a:schemeClr val="accent4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415401B-39C2-45BB-9B9D-112E4BAA33D4}"/>
              </a:ext>
            </a:extLst>
          </p:cNvPr>
          <p:cNvGrpSpPr/>
          <p:nvPr/>
        </p:nvGrpSpPr>
        <p:grpSpPr>
          <a:xfrm>
            <a:off x="4754601" y="922324"/>
            <a:ext cx="3165816" cy="845966"/>
            <a:chOff x="4797041" y="952089"/>
            <a:chExt cx="2281238" cy="609599"/>
          </a:xfrm>
        </p:grpSpPr>
        <p:sp>
          <p:nvSpPr>
            <p:cNvPr id="13374" name="Freeform 538">
              <a:extLst>
                <a:ext uri="{FF2B5EF4-FFF2-40B4-BE49-F238E27FC236}">
                  <a16:creationId xmlns:a16="http://schemas.microsoft.com/office/drawing/2014/main" id="{EBEA72CD-B776-4F0A-96DD-69873D503A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13375" name="Freeform 539">
              <a:extLst>
                <a:ext uri="{FF2B5EF4-FFF2-40B4-BE49-F238E27FC236}">
                  <a16:creationId xmlns:a16="http://schemas.microsoft.com/office/drawing/2014/main" id="{750C83A6-0C8D-4BCB-A31A-274FE60EAA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64" name="Freeform 540">
              <a:extLst>
                <a:ext uri="{FF2B5EF4-FFF2-40B4-BE49-F238E27FC236}">
                  <a16:creationId xmlns:a16="http://schemas.microsoft.com/office/drawing/2014/main" id="{4BA4A9B0-26CF-4C3B-BE3B-6DF501E1F4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65" name="Freeform 541">
              <a:extLst>
                <a:ext uri="{FF2B5EF4-FFF2-40B4-BE49-F238E27FC236}">
                  <a16:creationId xmlns:a16="http://schemas.microsoft.com/office/drawing/2014/main" id="{6C936F90-3F08-43B1-984D-4729BA1BEB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66" name="Freeform 542">
              <a:extLst>
                <a:ext uri="{FF2B5EF4-FFF2-40B4-BE49-F238E27FC236}">
                  <a16:creationId xmlns:a16="http://schemas.microsoft.com/office/drawing/2014/main" id="{63F96CB0-F979-4623-8ACE-3D3A66A72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67" name="Freeform 543">
              <a:extLst>
                <a:ext uri="{FF2B5EF4-FFF2-40B4-BE49-F238E27FC236}">
                  <a16:creationId xmlns:a16="http://schemas.microsoft.com/office/drawing/2014/main" id="{848233D3-EBFF-4460-9906-1947AEB68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68" name="Freeform 544">
              <a:extLst>
                <a:ext uri="{FF2B5EF4-FFF2-40B4-BE49-F238E27FC236}">
                  <a16:creationId xmlns:a16="http://schemas.microsoft.com/office/drawing/2014/main" id="{E55A3751-15A3-4DCB-8259-180644F81E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562C820-CEB3-4AFD-B479-ED0141E3E705}"/>
              </a:ext>
            </a:extLst>
          </p:cNvPr>
          <p:cNvCxnSpPr>
            <a:cxnSpLocks/>
            <a:stCxn id="117" idx="0"/>
            <a:endCxn id="117" idx="3"/>
          </p:cNvCxnSpPr>
          <p:nvPr/>
        </p:nvCxnSpPr>
        <p:spPr>
          <a:xfrm>
            <a:off x="3853923" y="754087"/>
            <a:ext cx="433423" cy="118244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FAA0926-482B-4801-9155-BC0A4B20820A}"/>
              </a:ext>
            </a:extLst>
          </p:cNvPr>
          <p:cNvCxnSpPr>
            <a:cxnSpLocks/>
            <a:endCxn id="117" idx="3"/>
          </p:cNvCxnSpPr>
          <p:nvPr/>
        </p:nvCxnSpPr>
        <p:spPr>
          <a:xfrm flipH="1">
            <a:off x="4287346" y="1936526"/>
            <a:ext cx="441077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081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17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28574055"/>
              </p:ext>
            </p:ext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4555813-23C1-4056-A82C-ECA4EE09A11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65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5C8C78C-7F33-4A6B-87A1-75A5656AD06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639396" y="1240193"/>
            <a:ext cx="6552605" cy="4368338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FB924BC-3D43-4053-B8E9-A99009983F09}"/>
              </a:ext>
            </a:extLst>
          </p:cNvPr>
          <p:cNvSpPr>
            <a:spLocks/>
          </p:cNvSpPr>
          <p:nvPr/>
        </p:nvSpPr>
        <p:spPr>
          <a:xfrm>
            <a:off x="0" y="1"/>
            <a:ext cx="7276872" cy="6858000"/>
          </a:xfrm>
          <a:custGeom>
            <a:avLst/>
            <a:gdLst>
              <a:gd name="connsiteX0" fmla="*/ 0 w 7131903"/>
              <a:gd name="connsiteY0" fmla="*/ 0 h 6721475"/>
              <a:gd name="connsiteX1" fmla="*/ 1888573 w 7131903"/>
              <a:gd name="connsiteY1" fmla="*/ 0 h 6721475"/>
              <a:gd name="connsiteX2" fmla="*/ 2866850 w 7131903"/>
              <a:gd name="connsiteY2" fmla="*/ 0 h 6721475"/>
              <a:gd name="connsiteX3" fmla="*/ 2870522 w 7131903"/>
              <a:gd name="connsiteY3" fmla="*/ 0 h 6721475"/>
              <a:gd name="connsiteX4" fmla="*/ 4755423 w 7131903"/>
              <a:gd name="connsiteY4" fmla="*/ 0 h 6721475"/>
              <a:gd name="connsiteX5" fmla="*/ 4759095 w 7131903"/>
              <a:gd name="connsiteY5" fmla="*/ 0 h 6721475"/>
              <a:gd name="connsiteX6" fmla="*/ 4759095 w 7131903"/>
              <a:gd name="connsiteY6" fmla="*/ 10386 h 6721475"/>
              <a:gd name="connsiteX7" fmla="*/ 7131903 w 7131903"/>
              <a:gd name="connsiteY7" fmla="*/ 6721475 h 6721475"/>
              <a:gd name="connsiteX8" fmla="*/ 5243330 w 7131903"/>
              <a:gd name="connsiteY8" fmla="*/ 6721475 h 6721475"/>
              <a:gd name="connsiteX9" fmla="*/ 1888573 w 7131903"/>
              <a:gd name="connsiteY9" fmla="*/ 6721475 h 6721475"/>
              <a:gd name="connsiteX10" fmla="*/ 0 w 7131903"/>
              <a:gd name="connsiteY10" fmla="*/ 6721475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1903" h="6721475">
                <a:moveTo>
                  <a:pt x="0" y="0"/>
                </a:moveTo>
                <a:lnTo>
                  <a:pt x="1888573" y="0"/>
                </a:lnTo>
                <a:lnTo>
                  <a:pt x="2866850" y="0"/>
                </a:lnTo>
                <a:lnTo>
                  <a:pt x="2870522" y="0"/>
                </a:lnTo>
                <a:lnTo>
                  <a:pt x="4755423" y="0"/>
                </a:lnTo>
                <a:lnTo>
                  <a:pt x="4759095" y="0"/>
                </a:lnTo>
                <a:lnTo>
                  <a:pt x="4759095" y="10386"/>
                </a:lnTo>
                <a:lnTo>
                  <a:pt x="7131903" y="6721475"/>
                </a:lnTo>
                <a:lnTo>
                  <a:pt x="5243330" y="6721475"/>
                </a:lnTo>
                <a:lnTo>
                  <a:pt x="1888573" y="6721475"/>
                </a:lnTo>
                <a:lnTo>
                  <a:pt x="0" y="6721475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  <a:effectLst>
            <a:outerShdw blurRad="508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13359" name="Freeform 525">
            <a:extLst>
              <a:ext uri="{FF2B5EF4-FFF2-40B4-BE49-F238E27FC236}">
                <a16:creationId xmlns:a16="http://schemas.microsoft.com/office/drawing/2014/main" id="{31020CF6-0AFB-420D-850D-081635436983}"/>
              </a:ext>
            </a:extLst>
          </p:cNvPr>
          <p:cNvSpPr>
            <a:spLocks/>
          </p:cNvSpPr>
          <p:nvPr/>
        </p:nvSpPr>
        <p:spPr bwMode="auto">
          <a:xfrm>
            <a:off x="3846979" y="469226"/>
            <a:ext cx="656921" cy="402361"/>
          </a:xfrm>
          <a:custGeom>
            <a:avLst/>
            <a:gdLst>
              <a:gd name="T0" fmla="*/ 0 w 80"/>
              <a:gd name="T1" fmla="*/ 35 h 49"/>
              <a:gd name="T2" fmla="*/ 50 w 80"/>
              <a:gd name="T3" fmla="*/ 0 h 49"/>
              <a:gd name="T4" fmla="*/ 80 w 80"/>
              <a:gd name="T5" fmla="*/ 49 h 49"/>
              <a:gd name="T6" fmla="*/ 0 w 80"/>
              <a:gd name="T7" fmla="*/ 35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49">
                <a:moveTo>
                  <a:pt x="0" y="35"/>
                </a:moveTo>
                <a:lnTo>
                  <a:pt x="50" y="0"/>
                </a:lnTo>
                <a:lnTo>
                  <a:pt x="80" y="49"/>
                </a:lnTo>
                <a:lnTo>
                  <a:pt x="0" y="3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US" sz="1837"/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auto">
          <a:xfrm>
            <a:off x="11595907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hangingPunct="1">
              <a:defRPr/>
            </a:pPr>
            <a:endParaRPr lang="en-US" sz="1089" baseline="0" noProof="0">
              <a:solidFill>
                <a:srgbClr val="482A06"/>
              </a:solidFill>
              <a:latin typeface="+mn-lt"/>
            </a:endParaRPr>
          </a:p>
        </p:txBody>
      </p:sp>
      <p:sp>
        <p:nvSpPr>
          <p:cNvPr id="26" name="Disclaimer-English (United States)" hidden="1"/>
          <p:cNvSpPr>
            <a:spLocks noChangeArrowheads="1"/>
          </p:cNvSpPr>
          <p:nvPr/>
        </p:nvSpPr>
        <p:spPr bwMode="black">
          <a:xfrm>
            <a:off x="2837961" y="6381112"/>
            <a:ext cx="5224600" cy="36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1094990" eaLnBrk="0" hangingPunct="0"/>
            <a:r>
              <a:rPr lang="en-US" sz="816" baseline="0">
                <a:solidFill>
                  <a:schemeClr val="bg1"/>
                </a:solidFill>
                <a:latin typeface="+mn-lt"/>
              </a:rPr>
              <a:t>CONFIDENTIAL AND PROPRIETARY</a:t>
            </a:r>
          </a:p>
          <a:p>
            <a:pPr defTabSz="1094990" eaLnBrk="0" hangingPunct="0"/>
            <a:r>
              <a:rPr lang="en-US" sz="816" baseline="0">
                <a:solidFill>
                  <a:schemeClr val="bg1"/>
                </a:solidFill>
                <a:latin typeface="+mn-lt"/>
              </a:rPr>
              <a:t>Any use of this material without specific permission of McKinsey &amp; Company is strictly prohibited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E23C45C-F9C3-4F73-A5F3-97FF2E183225}"/>
              </a:ext>
            </a:extLst>
          </p:cNvPr>
          <p:cNvSpPr>
            <a:spLocks/>
          </p:cNvSpPr>
          <p:nvPr/>
        </p:nvSpPr>
        <p:spPr>
          <a:xfrm>
            <a:off x="3853924" y="1"/>
            <a:ext cx="3161516" cy="2136809"/>
          </a:xfrm>
          <a:custGeom>
            <a:avLst/>
            <a:gdLst>
              <a:gd name="connsiteX0" fmla="*/ 0 w 3098533"/>
              <a:gd name="connsiteY0" fmla="*/ 0 h 2094271"/>
              <a:gd name="connsiteX1" fmla="*/ 2358072 w 3098533"/>
              <a:gd name="connsiteY1" fmla="*/ 0 h 2094271"/>
              <a:gd name="connsiteX2" fmla="*/ 3098533 w 3098533"/>
              <a:gd name="connsiteY2" fmla="*/ 2094271 h 2094271"/>
              <a:gd name="connsiteX3" fmla="*/ 740461 w 3098533"/>
              <a:gd name="connsiteY3" fmla="*/ 2094271 h 2094271"/>
              <a:gd name="connsiteX4" fmla="*/ 0 w 3098533"/>
              <a:gd name="connsiteY4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33" h="2094271">
                <a:moveTo>
                  <a:pt x="0" y="0"/>
                </a:moveTo>
                <a:lnTo>
                  <a:pt x="2358072" y="0"/>
                </a:lnTo>
                <a:lnTo>
                  <a:pt x="3098533" y="2094271"/>
                </a:lnTo>
                <a:lnTo>
                  <a:pt x="740461" y="20942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 bwMode="gray">
          <a:xfrm>
            <a:off x="570404" y="3026696"/>
            <a:ext cx="4814938" cy="100489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65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570404" y="4567884"/>
            <a:ext cx="4814938" cy="21982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28" cap="all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F27055F-8EDB-41CE-BD05-A731838DC36C}"/>
              </a:ext>
            </a:extLst>
          </p:cNvPr>
          <p:cNvSpPr>
            <a:spLocks/>
          </p:cNvSpPr>
          <p:nvPr/>
        </p:nvSpPr>
        <p:spPr bwMode="auto">
          <a:xfrm>
            <a:off x="3853923" y="754087"/>
            <a:ext cx="4844201" cy="1182440"/>
          </a:xfrm>
          <a:custGeom>
            <a:avLst/>
            <a:gdLst>
              <a:gd name="connsiteX0" fmla="*/ 0 w 4747696"/>
              <a:gd name="connsiteY0" fmla="*/ 0 h 1158901"/>
              <a:gd name="connsiteX1" fmla="*/ 4337949 w 4747696"/>
              <a:gd name="connsiteY1" fmla="*/ 0 h 1158901"/>
              <a:gd name="connsiteX2" fmla="*/ 4747696 w 4747696"/>
              <a:gd name="connsiteY2" fmla="*/ 1158901 h 1158901"/>
              <a:gd name="connsiteX3" fmla="*/ 424788 w 4747696"/>
              <a:gd name="connsiteY3" fmla="*/ 1158901 h 1158901"/>
              <a:gd name="connsiteX4" fmla="*/ 385112 w 4747696"/>
              <a:gd name="connsiteY4" fmla="*/ 1089227 h 1158901"/>
              <a:gd name="connsiteX5" fmla="*/ 0 w 4747696"/>
              <a:gd name="connsiteY5" fmla="*/ 0 h 115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47696" h="1158901">
                <a:moveTo>
                  <a:pt x="0" y="0"/>
                </a:moveTo>
                <a:lnTo>
                  <a:pt x="4337949" y="0"/>
                </a:lnTo>
                <a:lnTo>
                  <a:pt x="4747696" y="1158901"/>
                </a:lnTo>
                <a:lnTo>
                  <a:pt x="424788" y="1158901"/>
                </a:lnTo>
                <a:lnTo>
                  <a:pt x="385112" y="10892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18900000" algn="bl" rotWithShape="0">
              <a:prstClr val="black">
                <a:alpha val="10000"/>
              </a:prstClr>
            </a:outerShdw>
          </a:effectLst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  <a:noAutofit/>
          </a:bodyPr>
          <a:lstStyle/>
          <a:p>
            <a:pPr eaLnBrk="1"/>
            <a:endParaRPr lang="en-US" sz="1837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415401B-39C2-45BB-9B9D-112E4BAA33D4}"/>
              </a:ext>
            </a:extLst>
          </p:cNvPr>
          <p:cNvGrpSpPr/>
          <p:nvPr/>
        </p:nvGrpSpPr>
        <p:grpSpPr>
          <a:xfrm>
            <a:off x="4754601" y="922324"/>
            <a:ext cx="3165816" cy="845966"/>
            <a:chOff x="4797041" y="952089"/>
            <a:chExt cx="2281238" cy="609599"/>
          </a:xfrm>
        </p:grpSpPr>
        <p:sp>
          <p:nvSpPr>
            <p:cNvPr id="13374" name="Freeform 538">
              <a:extLst>
                <a:ext uri="{FF2B5EF4-FFF2-40B4-BE49-F238E27FC236}">
                  <a16:creationId xmlns:a16="http://schemas.microsoft.com/office/drawing/2014/main" id="{EBEA72CD-B776-4F0A-96DD-69873D503A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13375" name="Freeform 539">
              <a:extLst>
                <a:ext uri="{FF2B5EF4-FFF2-40B4-BE49-F238E27FC236}">
                  <a16:creationId xmlns:a16="http://schemas.microsoft.com/office/drawing/2014/main" id="{750C83A6-0C8D-4BCB-A31A-274FE60EAA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64" name="Freeform 540">
              <a:extLst>
                <a:ext uri="{FF2B5EF4-FFF2-40B4-BE49-F238E27FC236}">
                  <a16:creationId xmlns:a16="http://schemas.microsoft.com/office/drawing/2014/main" id="{4BA4A9B0-26CF-4C3B-BE3B-6DF501E1F4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65" name="Freeform 541">
              <a:extLst>
                <a:ext uri="{FF2B5EF4-FFF2-40B4-BE49-F238E27FC236}">
                  <a16:creationId xmlns:a16="http://schemas.microsoft.com/office/drawing/2014/main" id="{6C936F90-3F08-43B1-984D-4729BA1BEB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66" name="Freeform 542">
              <a:extLst>
                <a:ext uri="{FF2B5EF4-FFF2-40B4-BE49-F238E27FC236}">
                  <a16:creationId xmlns:a16="http://schemas.microsoft.com/office/drawing/2014/main" id="{63F96CB0-F979-4623-8ACE-3D3A66A72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67" name="Freeform 543">
              <a:extLst>
                <a:ext uri="{FF2B5EF4-FFF2-40B4-BE49-F238E27FC236}">
                  <a16:creationId xmlns:a16="http://schemas.microsoft.com/office/drawing/2014/main" id="{848233D3-EBFF-4460-9906-1947AEB68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68" name="Freeform 544">
              <a:extLst>
                <a:ext uri="{FF2B5EF4-FFF2-40B4-BE49-F238E27FC236}">
                  <a16:creationId xmlns:a16="http://schemas.microsoft.com/office/drawing/2014/main" id="{E55A3751-15A3-4DCB-8259-180644F81E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</p:grpSp>
      <p:pic>
        <p:nvPicPr>
          <p:cNvPr id="145" name="Picture 144">
            <a:extLst>
              <a:ext uri="{FF2B5EF4-FFF2-40B4-BE49-F238E27FC236}">
                <a16:creationId xmlns:a16="http://schemas.microsoft.com/office/drawing/2014/main" id="{1C1D061B-23AF-46A0-9322-57E283404A7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5024" t="39512" r="19274" b="50000"/>
          <a:stretch>
            <a:fillRect/>
          </a:stretch>
        </p:blipFill>
        <p:spPr>
          <a:xfrm>
            <a:off x="4027845" y="0"/>
            <a:ext cx="2349744" cy="575048"/>
          </a:xfrm>
          <a:custGeom>
            <a:avLst/>
            <a:gdLst>
              <a:gd name="connsiteX0" fmla="*/ 0 w 2302933"/>
              <a:gd name="connsiteY0" fmla="*/ 0 h 563600"/>
              <a:gd name="connsiteX1" fmla="*/ 2103664 w 2302933"/>
              <a:gd name="connsiteY1" fmla="*/ 0 h 563600"/>
              <a:gd name="connsiteX2" fmla="*/ 2302933 w 2302933"/>
              <a:gd name="connsiteY2" fmla="*/ 563600 h 563600"/>
              <a:gd name="connsiteX3" fmla="*/ 199269 w 2302933"/>
              <a:gd name="connsiteY3" fmla="*/ 563600 h 563600"/>
              <a:gd name="connsiteX4" fmla="*/ 0 w 2302933"/>
              <a:gd name="connsiteY4" fmla="*/ 0 h 5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2933" h="563600">
                <a:moveTo>
                  <a:pt x="0" y="0"/>
                </a:moveTo>
                <a:lnTo>
                  <a:pt x="2103664" y="0"/>
                </a:lnTo>
                <a:lnTo>
                  <a:pt x="2302933" y="563600"/>
                </a:lnTo>
                <a:lnTo>
                  <a:pt x="199269" y="56360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29" name="LogoImage">
            <a:extLst>
              <a:ext uri="{FF2B5EF4-FFF2-40B4-BE49-F238E27FC236}">
                <a16:creationId xmlns:a16="http://schemas.microsoft.com/office/drawing/2014/main" id="{F854849A-57E5-497F-BE9B-A6CC7E47D7E7}"/>
              </a:ext>
            </a:extLst>
          </p:cNvPr>
          <p:cNvGrpSpPr/>
          <p:nvPr userDrawn="1"/>
        </p:nvGrpSpPr>
        <p:grpSpPr>
          <a:xfrm>
            <a:off x="3726338" y="5666487"/>
            <a:ext cx="3085436" cy="981221"/>
            <a:chOff x="3029003" y="258214"/>
            <a:chExt cx="1706951" cy="542847"/>
          </a:xfrm>
        </p:grpSpPr>
        <p:sp>
          <p:nvSpPr>
            <p:cNvPr id="30" name="AutoShape 3">
              <a:extLst>
                <a:ext uri="{FF2B5EF4-FFF2-40B4-BE49-F238E27FC236}">
                  <a16:creationId xmlns:a16="http://schemas.microsoft.com/office/drawing/2014/main" id="{A18BFC72-CE2B-41C8-9785-985E3BD50FE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3029003" y="258214"/>
              <a:ext cx="1706951" cy="542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32">
                <a:latin typeface="Theinhardt Pan Light" panose="020B0404020101020102" pitchFamily="34" charset="0"/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78E3880A-715E-4390-B929-7CFBF8E728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29003" y="258443"/>
              <a:ext cx="1706951" cy="542618"/>
            </a:xfrm>
            <a:custGeom>
              <a:avLst/>
              <a:gdLst>
                <a:gd name="T0" fmla="*/ 4209 w 15155"/>
                <a:gd name="T1" fmla="*/ 2986 h 4678"/>
                <a:gd name="T2" fmla="*/ 3707 w 15155"/>
                <a:gd name="T3" fmla="*/ 2422 h 4678"/>
                <a:gd name="T4" fmla="*/ 3712 w 15155"/>
                <a:gd name="T5" fmla="*/ 2340 h 4678"/>
                <a:gd name="T6" fmla="*/ 4724 w 15155"/>
                <a:gd name="T7" fmla="*/ 4124 h 4678"/>
                <a:gd name="T8" fmla="*/ 3330 w 15155"/>
                <a:gd name="T9" fmla="*/ 3521 h 4678"/>
                <a:gd name="T10" fmla="*/ 5673 w 15155"/>
                <a:gd name="T11" fmla="*/ 3002 h 4678"/>
                <a:gd name="T12" fmla="*/ 6627 w 15155"/>
                <a:gd name="T13" fmla="*/ 2408 h 4678"/>
                <a:gd name="T14" fmla="*/ 6279 w 15155"/>
                <a:gd name="T15" fmla="*/ 4007 h 4678"/>
                <a:gd name="T16" fmla="*/ 10270 w 15155"/>
                <a:gd name="T17" fmla="*/ 3073 h 4678"/>
                <a:gd name="T18" fmla="*/ 10801 w 15155"/>
                <a:gd name="T19" fmla="*/ 4678 h 4678"/>
                <a:gd name="T20" fmla="*/ 11466 w 15155"/>
                <a:gd name="T21" fmla="*/ 3537 h 4678"/>
                <a:gd name="T22" fmla="*/ 10602 w 15155"/>
                <a:gd name="T23" fmla="*/ 3405 h 4678"/>
                <a:gd name="T24" fmla="*/ 14762 w 15155"/>
                <a:gd name="T25" fmla="*/ 3073 h 4678"/>
                <a:gd name="T26" fmla="*/ 14505 w 15155"/>
                <a:gd name="T27" fmla="*/ 2986 h 4678"/>
                <a:gd name="T28" fmla="*/ 14145 w 15155"/>
                <a:gd name="T29" fmla="*/ 4620 h 4678"/>
                <a:gd name="T30" fmla="*/ 15155 w 15155"/>
                <a:gd name="T31" fmla="*/ 2986 h 4678"/>
                <a:gd name="T32" fmla="*/ 10231 w 15155"/>
                <a:gd name="T33" fmla="*/ 4037 h 4678"/>
                <a:gd name="T34" fmla="*/ 9005 w 15155"/>
                <a:gd name="T35" fmla="*/ 2961 h 4678"/>
                <a:gd name="T36" fmla="*/ 8378 w 15155"/>
                <a:gd name="T37" fmla="*/ 3194 h 4678"/>
                <a:gd name="T38" fmla="*/ 8775 w 15155"/>
                <a:gd name="T39" fmla="*/ 4037 h 4678"/>
                <a:gd name="T40" fmla="*/ 9107 w 15155"/>
                <a:gd name="T41" fmla="*/ 3916 h 4678"/>
                <a:gd name="T42" fmla="*/ 9439 w 15155"/>
                <a:gd name="T43" fmla="*/ 4037 h 4678"/>
                <a:gd name="T44" fmla="*/ 9712 w 15155"/>
                <a:gd name="T45" fmla="*/ 4037 h 4678"/>
                <a:gd name="T46" fmla="*/ 7962 w 15155"/>
                <a:gd name="T47" fmla="*/ 3741 h 4678"/>
                <a:gd name="T48" fmla="*/ 7962 w 15155"/>
                <a:gd name="T49" fmla="*/ 3741 h 4678"/>
                <a:gd name="T50" fmla="*/ 12654 w 15155"/>
                <a:gd name="T51" fmla="*/ 2986 h 4678"/>
                <a:gd name="T52" fmla="*/ 12586 w 15155"/>
                <a:gd name="T53" fmla="*/ 4036 h 4678"/>
                <a:gd name="T54" fmla="*/ 11780 w 15155"/>
                <a:gd name="T55" fmla="*/ 3367 h 4678"/>
                <a:gd name="T56" fmla="*/ 11871 w 15155"/>
                <a:gd name="T57" fmla="*/ 4146 h 4678"/>
                <a:gd name="T58" fmla="*/ 13060 w 15155"/>
                <a:gd name="T59" fmla="*/ 3917 h 4678"/>
                <a:gd name="T60" fmla="*/ 13423 w 15155"/>
                <a:gd name="T61" fmla="*/ 4037 h 4678"/>
                <a:gd name="T62" fmla="*/ 12250 w 15155"/>
                <a:gd name="T63" fmla="*/ 3787 h 4678"/>
                <a:gd name="T64" fmla="*/ 12250 w 15155"/>
                <a:gd name="T65" fmla="*/ 3787 h 4678"/>
                <a:gd name="T66" fmla="*/ 8758 w 15155"/>
                <a:gd name="T67" fmla="*/ 1080 h 4678"/>
                <a:gd name="T68" fmla="*/ 8559 w 15155"/>
                <a:gd name="T69" fmla="*/ 1013 h 4678"/>
                <a:gd name="T70" fmla="*/ 9105 w 15155"/>
                <a:gd name="T71" fmla="*/ 2310 h 4678"/>
                <a:gd name="T72" fmla="*/ 9553 w 15155"/>
                <a:gd name="T73" fmla="*/ 626 h 4678"/>
                <a:gd name="T74" fmla="*/ 9293 w 15155"/>
                <a:gd name="T75" fmla="*/ 713 h 4678"/>
                <a:gd name="T76" fmla="*/ 8947 w 15155"/>
                <a:gd name="T77" fmla="*/ 843 h 4678"/>
                <a:gd name="T78" fmla="*/ 5105 w 15155"/>
                <a:gd name="T79" fmla="*/ 349 h 4678"/>
                <a:gd name="T80" fmla="*/ 3793 w 15155"/>
                <a:gd name="T81" fmla="*/ 882 h 4678"/>
                <a:gd name="T82" fmla="*/ 5848 w 15155"/>
                <a:gd name="T83" fmla="*/ 981 h 4678"/>
                <a:gd name="T84" fmla="*/ 6211 w 15155"/>
                <a:gd name="T85" fmla="*/ 1763 h 4678"/>
                <a:gd name="T86" fmla="*/ 6296 w 15155"/>
                <a:gd name="T87" fmla="*/ 601 h 4678"/>
                <a:gd name="T88" fmla="*/ 5638 w 15155"/>
                <a:gd name="T89" fmla="*/ 833 h 4678"/>
                <a:gd name="T90" fmla="*/ 4836 w 15155"/>
                <a:gd name="T91" fmla="*/ 625 h 4678"/>
                <a:gd name="T92" fmla="*/ 4778 w 15155"/>
                <a:gd name="T93" fmla="*/ 1676 h 4678"/>
                <a:gd name="T94" fmla="*/ 4692 w 15155"/>
                <a:gd name="T95" fmla="*/ 0 h 4678"/>
                <a:gd name="T96" fmla="*/ 3614 w 15155"/>
                <a:gd name="T97" fmla="*/ 221 h 4678"/>
                <a:gd name="T98" fmla="*/ 3236 w 15155"/>
                <a:gd name="T99" fmla="*/ 88 h 4678"/>
                <a:gd name="T100" fmla="*/ 3836 w 15155"/>
                <a:gd name="T101" fmla="*/ 1763 h 4678"/>
                <a:gd name="T102" fmla="*/ 7219 w 15155"/>
                <a:gd name="T103" fmla="*/ 683 h 4678"/>
                <a:gd name="T104" fmla="*/ 7226 w 15155"/>
                <a:gd name="T105" fmla="*/ 598 h 4678"/>
                <a:gd name="T106" fmla="*/ 6952 w 15155"/>
                <a:gd name="T107" fmla="*/ 1361 h 4678"/>
                <a:gd name="T108" fmla="*/ 7720 w 15155"/>
                <a:gd name="T109" fmla="*/ 1446 h 4678"/>
                <a:gd name="T110" fmla="*/ 3049 w 15155"/>
                <a:gd name="T111" fmla="*/ 753 h 4678"/>
                <a:gd name="T112" fmla="*/ 2703 w 15155"/>
                <a:gd name="T113" fmla="*/ 1584 h 4678"/>
                <a:gd name="T114" fmla="*/ 87 w 15155"/>
                <a:gd name="T115" fmla="*/ 88 h 4678"/>
                <a:gd name="T116" fmla="*/ 549 w 15155"/>
                <a:gd name="T117" fmla="*/ 1763 h 4678"/>
                <a:gd name="T118" fmla="*/ 1609 w 15155"/>
                <a:gd name="T119" fmla="*/ 259 h 4678"/>
                <a:gd name="T120" fmla="*/ 2069 w 15155"/>
                <a:gd name="T121" fmla="*/ 1676 h 4678"/>
                <a:gd name="T122" fmla="*/ 2070 w 15155"/>
                <a:gd name="T123" fmla="*/ 0 h 4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55" h="4678">
                  <a:moveTo>
                    <a:pt x="4451" y="3751"/>
                  </a:moveTo>
                  <a:cubicBezTo>
                    <a:pt x="4549" y="3607"/>
                    <a:pt x="4604" y="3438"/>
                    <a:pt x="4609" y="3264"/>
                  </a:cubicBezTo>
                  <a:cubicBezTo>
                    <a:pt x="4611" y="3211"/>
                    <a:pt x="4732" y="3072"/>
                    <a:pt x="4766" y="3072"/>
                  </a:cubicBezTo>
                  <a:cubicBezTo>
                    <a:pt x="4834" y="3072"/>
                    <a:pt x="4834" y="3072"/>
                    <a:pt x="4834" y="3072"/>
                  </a:cubicBezTo>
                  <a:cubicBezTo>
                    <a:pt x="4834" y="2986"/>
                    <a:pt x="4834" y="2986"/>
                    <a:pt x="4834" y="2986"/>
                  </a:cubicBezTo>
                  <a:cubicBezTo>
                    <a:pt x="4209" y="2986"/>
                    <a:pt x="4209" y="2986"/>
                    <a:pt x="4209" y="2986"/>
                  </a:cubicBezTo>
                  <a:cubicBezTo>
                    <a:pt x="4209" y="3073"/>
                    <a:pt x="4209" y="3073"/>
                    <a:pt x="4209" y="3073"/>
                  </a:cubicBezTo>
                  <a:cubicBezTo>
                    <a:pt x="4380" y="3078"/>
                    <a:pt x="4487" y="3175"/>
                    <a:pt x="4487" y="3337"/>
                  </a:cubicBezTo>
                  <a:cubicBezTo>
                    <a:pt x="4487" y="3482"/>
                    <a:pt x="4463" y="3591"/>
                    <a:pt x="4395" y="3702"/>
                  </a:cubicBezTo>
                  <a:cubicBezTo>
                    <a:pt x="4155" y="3489"/>
                    <a:pt x="3882" y="3230"/>
                    <a:pt x="3654" y="2986"/>
                  </a:cubicBezTo>
                  <a:cubicBezTo>
                    <a:pt x="3501" y="2928"/>
                    <a:pt x="3404" y="2814"/>
                    <a:pt x="3404" y="2673"/>
                  </a:cubicBezTo>
                  <a:cubicBezTo>
                    <a:pt x="3404" y="2514"/>
                    <a:pt x="3518" y="2422"/>
                    <a:pt x="3707" y="2422"/>
                  </a:cubicBezTo>
                  <a:cubicBezTo>
                    <a:pt x="3942" y="2422"/>
                    <a:pt x="4116" y="2659"/>
                    <a:pt x="4116" y="2777"/>
                  </a:cubicBezTo>
                  <a:cubicBezTo>
                    <a:pt x="4191" y="2777"/>
                    <a:pt x="4191" y="2777"/>
                    <a:pt x="4191" y="2777"/>
                  </a:cubicBezTo>
                  <a:cubicBezTo>
                    <a:pt x="4191" y="2362"/>
                    <a:pt x="4191" y="2362"/>
                    <a:pt x="4191" y="2362"/>
                  </a:cubicBezTo>
                  <a:cubicBezTo>
                    <a:pt x="4116" y="2362"/>
                    <a:pt x="4116" y="2362"/>
                    <a:pt x="4116" y="2362"/>
                  </a:cubicBezTo>
                  <a:cubicBezTo>
                    <a:pt x="4097" y="2391"/>
                    <a:pt x="4074" y="2393"/>
                    <a:pt x="4034" y="2393"/>
                  </a:cubicBezTo>
                  <a:cubicBezTo>
                    <a:pt x="3959" y="2393"/>
                    <a:pt x="3874" y="2340"/>
                    <a:pt x="3712" y="2340"/>
                  </a:cubicBezTo>
                  <a:cubicBezTo>
                    <a:pt x="3453" y="2340"/>
                    <a:pt x="3288" y="2480"/>
                    <a:pt x="3288" y="2732"/>
                  </a:cubicBezTo>
                  <a:cubicBezTo>
                    <a:pt x="3288" y="2887"/>
                    <a:pt x="3346" y="2991"/>
                    <a:pt x="3431" y="3100"/>
                  </a:cubicBezTo>
                  <a:cubicBezTo>
                    <a:pt x="3253" y="3219"/>
                    <a:pt x="3146" y="3420"/>
                    <a:pt x="3148" y="3634"/>
                  </a:cubicBezTo>
                  <a:cubicBezTo>
                    <a:pt x="3148" y="3944"/>
                    <a:pt x="3421" y="4155"/>
                    <a:pt x="3707" y="4155"/>
                  </a:cubicBezTo>
                  <a:cubicBezTo>
                    <a:pt x="3966" y="4155"/>
                    <a:pt x="4145" y="4080"/>
                    <a:pt x="4286" y="3944"/>
                  </a:cubicBezTo>
                  <a:cubicBezTo>
                    <a:pt x="4431" y="4078"/>
                    <a:pt x="4552" y="4124"/>
                    <a:pt x="4724" y="4124"/>
                  </a:cubicBezTo>
                  <a:cubicBezTo>
                    <a:pt x="4913" y="4124"/>
                    <a:pt x="4913" y="4124"/>
                    <a:pt x="4913" y="4124"/>
                  </a:cubicBezTo>
                  <a:cubicBezTo>
                    <a:pt x="4913" y="4036"/>
                    <a:pt x="4913" y="4036"/>
                    <a:pt x="4913" y="4036"/>
                  </a:cubicBezTo>
                  <a:cubicBezTo>
                    <a:pt x="4809" y="4036"/>
                    <a:pt x="4809" y="4036"/>
                    <a:pt x="4809" y="4036"/>
                  </a:cubicBezTo>
                  <a:cubicBezTo>
                    <a:pt x="4685" y="3947"/>
                    <a:pt x="4565" y="3852"/>
                    <a:pt x="4451" y="3751"/>
                  </a:cubicBezTo>
                  <a:close/>
                  <a:moveTo>
                    <a:pt x="3851" y="4015"/>
                  </a:moveTo>
                  <a:cubicBezTo>
                    <a:pt x="3599" y="4015"/>
                    <a:pt x="3330" y="3772"/>
                    <a:pt x="3330" y="3521"/>
                  </a:cubicBezTo>
                  <a:cubicBezTo>
                    <a:pt x="3330" y="3339"/>
                    <a:pt x="3378" y="3243"/>
                    <a:pt x="3470" y="3148"/>
                  </a:cubicBezTo>
                  <a:cubicBezTo>
                    <a:pt x="3707" y="3414"/>
                    <a:pt x="3962" y="3664"/>
                    <a:pt x="4233" y="3896"/>
                  </a:cubicBezTo>
                  <a:cubicBezTo>
                    <a:pt x="4134" y="3971"/>
                    <a:pt x="4008" y="4015"/>
                    <a:pt x="3851" y="4015"/>
                  </a:cubicBezTo>
                  <a:close/>
                  <a:moveTo>
                    <a:pt x="6279" y="4007"/>
                  </a:moveTo>
                  <a:cubicBezTo>
                    <a:pt x="5920" y="4007"/>
                    <a:pt x="5707" y="3758"/>
                    <a:pt x="5678" y="3450"/>
                  </a:cubicBezTo>
                  <a:cubicBezTo>
                    <a:pt x="5664" y="3301"/>
                    <a:pt x="5663" y="3151"/>
                    <a:pt x="5673" y="3002"/>
                  </a:cubicBezTo>
                  <a:cubicBezTo>
                    <a:pt x="5705" y="2605"/>
                    <a:pt x="5887" y="2435"/>
                    <a:pt x="6192" y="2435"/>
                  </a:cubicBezTo>
                  <a:cubicBezTo>
                    <a:pt x="6523" y="2435"/>
                    <a:pt x="6726" y="2803"/>
                    <a:pt x="6726" y="2985"/>
                  </a:cubicBezTo>
                  <a:cubicBezTo>
                    <a:pt x="6801" y="2985"/>
                    <a:pt x="6801" y="2985"/>
                    <a:pt x="6801" y="2985"/>
                  </a:cubicBezTo>
                  <a:cubicBezTo>
                    <a:pt x="6801" y="2362"/>
                    <a:pt x="6801" y="2362"/>
                    <a:pt x="6801" y="2362"/>
                  </a:cubicBezTo>
                  <a:cubicBezTo>
                    <a:pt x="6736" y="2362"/>
                    <a:pt x="6736" y="2362"/>
                    <a:pt x="6736" y="2362"/>
                  </a:cubicBezTo>
                  <a:cubicBezTo>
                    <a:pt x="6709" y="2393"/>
                    <a:pt x="6683" y="2408"/>
                    <a:pt x="6627" y="2408"/>
                  </a:cubicBezTo>
                  <a:cubicBezTo>
                    <a:pt x="6489" y="2408"/>
                    <a:pt x="6370" y="2330"/>
                    <a:pt x="6181" y="2330"/>
                  </a:cubicBezTo>
                  <a:cubicBezTo>
                    <a:pt x="5687" y="2330"/>
                    <a:pt x="5392" y="2732"/>
                    <a:pt x="5392" y="3236"/>
                  </a:cubicBezTo>
                  <a:cubicBezTo>
                    <a:pt x="5392" y="3740"/>
                    <a:pt x="5719" y="4156"/>
                    <a:pt x="6225" y="4156"/>
                  </a:cubicBezTo>
                  <a:cubicBezTo>
                    <a:pt x="6577" y="4156"/>
                    <a:pt x="6824" y="3967"/>
                    <a:pt x="6937" y="3652"/>
                  </a:cubicBezTo>
                  <a:cubicBezTo>
                    <a:pt x="6845" y="3652"/>
                    <a:pt x="6845" y="3652"/>
                    <a:pt x="6845" y="3652"/>
                  </a:cubicBezTo>
                  <a:cubicBezTo>
                    <a:pt x="6731" y="3884"/>
                    <a:pt x="6583" y="4007"/>
                    <a:pt x="6279" y="4007"/>
                  </a:cubicBezTo>
                  <a:close/>
                  <a:moveTo>
                    <a:pt x="11018" y="2957"/>
                  </a:moveTo>
                  <a:cubicBezTo>
                    <a:pt x="10830" y="2957"/>
                    <a:pt x="10704" y="3037"/>
                    <a:pt x="10605" y="3221"/>
                  </a:cubicBezTo>
                  <a:cubicBezTo>
                    <a:pt x="10566" y="2986"/>
                    <a:pt x="10566" y="2986"/>
                    <a:pt x="10566" y="2986"/>
                  </a:cubicBezTo>
                  <a:cubicBezTo>
                    <a:pt x="10195" y="2986"/>
                    <a:pt x="10195" y="2986"/>
                    <a:pt x="10195" y="2986"/>
                  </a:cubicBezTo>
                  <a:cubicBezTo>
                    <a:pt x="10195" y="3073"/>
                    <a:pt x="10195" y="3073"/>
                    <a:pt x="10195" y="3073"/>
                  </a:cubicBezTo>
                  <a:cubicBezTo>
                    <a:pt x="10270" y="3073"/>
                    <a:pt x="10270" y="3073"/>
                    <a:pt x="10270" y="3073"/>
                  </a:cubicBezTo>
                  <a:cubicBezTo>
                    <a:pt x="10304" y="3073"/>
                    <a:pt x="10391" y="3158"/>
                    <a:pt x="10391" y="3194"/>
                  </a:cubicBezTo>
                  <a:cubicBezTo>
                    <a:pt x="10391" y="4470"/>
                    <a:pt x="10391" y="4470"/>
                    <a:pt x="10391" y="4470"/>
                  </a:cubicBezTo>
                  <a:cubicBezTo>
                    <a:pt x="10391" y="4508"/>
                    <a:pt x="10304" y="4591"/>
                    <a:pt x="10270" y="4591"/>
                  </a:cubicBezTo>
                  <a:cubicBezTo>
                    <a:pt x="10195" y="4591"/>
                    <a:pt x="10195" y="4591"/>
                    <a:pt x="10195" y="4591"/>
                  </a:cubicBezTo>
                  <a:cubicBezTo>
                    <a:pt x="10195" y="4678"/>
                    <a:pt x="10195" y="4678"/>
                    <a:pt x="10195" y="4678"/>
                  </a:cubicBezTo>
                  <a:cubicBezTo>
                    <a:pt x="10801" y="4678"/>
                    <a:pt x="10801" y="4678"/>
                    <a:pt x="10801" y="4678"/>
                  </a:cubicBezTo>
                  <a:cubicBezTo>
                    <a:pt x="10801" y="4591"/>
                    <a:pt x="10801" y="4591"/>
                    <a:pt x="10801" y="4591"/>
                  </a:cubicBezTo>
                  <a:cubicBezTo>
                    <a:pt x="10726" y="4591"/>
                    <a:pt x="10726" y="4591"/>
                    <a:pt x="10726" y="4591"/>
                  </a:cubicBezTo>
                  <a:cubicBezTo>
                    <a:pt x="10694" y="4591"/>
                    <a:pt x="10605" y="4508"/>
                    <a:pt x="10605" y="4470"/>
                  </a:cubicBezTo>
                  <a:cubicBezTo>
                    <a:pt x="10605" y="3922"/>
                    <a:pt x="10605" y="3922"/>
                    <a:pt x="10605" y="3922"/>
                  </a:cubicBezTo>
                  <a:cubicBezTo>
                    <a:pt x="10687" y="4070"/>
                    <a:pt x="10793" y="4147"/>
                    <a:pt x="10994" y="4147"/>
                  </a:cubicBezTo>
                  <a:cubicBezTo>
                    <a:pt x="11272" y="4147"/>
                    <a:pt x="11466" y="3888"/>
                    <a:pt x="11466" y="3537"/>
                  </a:cubicBezTo>
                  <a:cubicBezTo>
                    <a:pt x="11466" y="3186"/>
                    <a:pt x="11297" y="2957"/>
                    <a:pt x="11018" y="2957"/>
                  </a:cubicBezTo>
                  <a:close/>
                  <a:moveTo>
                    <a:pt x="11246" y="3722"/>
                  </a:moveTo>
                  <a:cubicBezTo>
                    <a:pt x="11222" y="3903"/>
                    <a:pt x="11130" y="4027"/>
                    <a:pt x="10934" y="4027"/>
                  </a:cubicBezTo>
                  <a:cubicBezTo>
                    <a:pt x="10753" y="4029"/>
                    <a:pt x="10604" y="3884"/>
                    <a:pt x="10602" y="3703"/>
                  </a:cubicBezTo>
                  <a:cubicBezTo>
                    <a:pt x="10602" y="3701"/>
                    <a:pt x="10602" y="3698"/>
                    <a:pt x="10602" y="3695"/>
                  </a:cubicBezTo>
                  <a:cubicBezTo>
                    <a:pt x="10602" y="3405"/>
                    <a:pt x="10602" y="3405"/>
                    <a:pt x="10602" y="3405"/>
                  </a:cubicBezTo>
                  <a:cubicBezTo>
                    <a:pt x="10658" y="3225"/>
                    <a:pt x="10767" y="3092"/>
                    <a:pt x="10961" y="3092"/>
                  </a:cubicBezTo>
                  <a:cubicBezTo>
                    <a:pt x="11125" y="3092"/>
                    <a:pt x="11224" y="3208"/>
                    <a:pt x="11249" y="3390"/>
                  </a:cubicBezTo>
                  <a:cubicBezTo>
                    <a:pt x="11262" y="3500"/>
                    <a:pt x="11261" y="3612"/>
                    <a:pt x="11246" y="3722"/>
                  </a:cubicBezTo>
                  <a:close/>
                  <a:moveTo>
                    <a:pt x="14693" y="2986"/>
                  </a:moveTo>
                  <a:cubicBezTo>
                    <a:pt x="14693" y="3073"/>
                    <a:pt x="14693" y="3073"/>
                    <a:pt x="14693" y="3073"/>
                  </a:cubicBezTo>
                  <a:cubicBezTo>
                    <a:pt x="14762" y="3073"/>
                    <a:pt x="14762" y="3073"/>
                    <a:pt x="14762" y="3073"/>
                  </a:cubicBezTo>
                  <a:cubicBezTo>
                    <a:pt x="14794" y="3073"/>
                    <a:pt x="14864" y="3153"/>
                    <a:pt x="14862" y="3199"/>
                  </a:cubicBezTo>
                  <a:cubicBezTo>
                    <a:pt x="14610" y="3758"/>
                    <a:pt x="14610" y="3758"/>
                    <a:pt x="14610" y="3758"/>
                  </a:cubicBezTo>
                  <a:cubicBezTo>
                    <a:pt x="14335" y="3196"/>
                    <a:pt x="14335" y="3196"/>
                    <a:pt x="14335" y="3196"/>
                  </a:cubicBezTo>
                  <a:cubicBezTo>
                    <a:pt x="14335" y="3154"/>
                    <a:pt x="14403" y="3073"/>
                    <a:pt x="14434" y="3073"/>
                  </a:cubicBezTo>
                  <a:cubicBezTo>
                    <a:pt x="14505" y="3073"/>
                    <a:pt x="14505" y="3073"/>
                    <a:pt x="14505" y="3073"/>
                  </a:cubicBezTo>
                  <a:cubicBezTo>
                    <a:pt x="14505" y="2986"/>
                    <a:pt x="14505" y="2986"/>
                    <a:pt x="14505" y="2986"/>
                  </a:cubicBezTo>
                  <a:cubicBezTo>
                    <a:pt x="13889" y="2986"/>
                    <a:pt x="13889" y="2986"/>
                    <a:pt x="13889" y="2986"/>
                  </a:cubicBezTo>
                  <a:cubicBezTo>
                    <a:pt x="13889" y="3073"/>
                    <a:pt x="13889" y="3073"/>
                    <a:pt x="13889" y="3073"/>
                  </a:cubicBezTo>
                  <a:cubicBezTo>
                    <a:pt x="13940" y="3073"/>
                    <a:pt x="13940" y="3073"/>
                    <a:pt x="13940" y="3073"/>
                  </a:cubicBezTo>
                  <a:cubicBezTo>
                    <a:pt x="13969" y="3073"/>
                    <a:pt x="14068" y="3167"/>
                    <a:pt x="14087" y="3204"/>
                  </a:cubicBezTo>
                  <a:cubicBezTo>
                    <a:pt x="14489" y="3995"/>
                    <a:pt x="14489" y="3995"/>
                    <a:pt x="14489" y="3995"/>
                  </a:cubicBezTo>
                  <a:cubicBezTo>
                    <a:pt x="14145" y="4620"/>
                    <a:pt x="14145" y="4620"/>
                    <a:pt x="14145" y="4620"/>
                  </a:cubicBezTo>
                  <a:cubicBezTo>
                    <a:pt x="14245" y="4671"/>
                    <a:pt x="14245" y="4671"/>
                    <a:pt x="14245" y="4671"/>
                  </a:cubicBezTo>
                  <a:cubicBezTo>
                    <a:pt x="14584" y="4030"/>
                    <a:pt x="14584" y="4030"/>
                    <a:pt x="14584" y="4030"/>
                  </a:cubicBezTo>
                  <a:cubicBezTo>
                    <a:pt x="14968" y="3199"/>
                    <a:pt x="14968" y="3199"/>
                    <a:pt x="14968" y="3199"/>
                  </a:cubicBezTo>
                  <a:cubicBezTo>
                    <a:pt x="14993" y="3161"/>
                    <a:pt x="15075" y="3073"/>
                    <a:pt x="15102" y="3073"/>
                  </a:cubicBezTo>
                  <a:cubicBezTo>
                    <a:pt x="15155" y="3073"/>
                    <a:pt x="15155" y="3073"/>
                    <a:pt x="15155" y="3073"/>
                  </a:cubicBezTo>
                  <a:cubicBezTo>
                    <a:pt x="15155" y="2986"/>
                    <a:pt x="15155" y="2986"/>
                    <a:pt x="15155" y="2986"/>
                  </a:cubicBezTo>
                  <a:lnTo>
                    <a:pt x="14693" y="2986"/>
                  </a:lnTo>
                  <a:close/>
                  <a:moveTo>
                    <a:pt x="9712" y="4037"/>
                  </a:moveTo>
                  <a:cubicBezTo>
                    <a:pt x="9647" y="4037"/>
                    <a:pt x="9647" y="4037"/>
                    <a:pt x="9647" y="4037"/>
                  </a:cubicBezTo>
                  <a:cubicBezTo>
                    <a:pt x="9647" y="4124"/>
                    <a:pt x="9647" y="4124"/>
                    <a:pt x="9647" y="4124"/>
                  </a:cubicBezTo>
                  <a:cubicBezTo>
                    <a:pt x="10231" y="4124"/>
                    <a:pt x="10231" y="4124"/>
                    <a:pt x="10231" y="4124"/>
                  </a:cubicBezTo>
                  <a:cubicBezTo>
                    <a:pt x="10231" y="4037"/>
                    <a:pt x="10231" y="4037"/>
                    <a:pt x="10231" y="4037"/>
                  </a:cubicBezTo>
                  <a:cubicBezTo>
                    <a:pt x="10165" y="4037"/>
                    <a:pt x="10165" y="4037"/>
                    <a:pt x="10165" y="4037"/>
                  </a:cubicBezTo>
                  <a:cubicBezTo>
                    <a:pt x="10131" y="4037"/>
                    <a:pt x="10044" y="3954"/>
                    <a:pt x="10044" y="3916"/>
                  </a:cubicBezTo>
                  <a:cubicBezTo>
                    <a:pt x="10044" y="3288"/>
                    <a:pt x="10044" y="3288"/>
                    <a:pt x="10044" y="3288"/>
                  </a:cubicBezTo>
                  <a:cubicBezTo>
                    <a:pt x="10044" y="3080"/>
                    <a:pt x="9904" y="2964"/>
                    <a:pt x="9732" y="2964"/>
                  </a:cubicBezTo>
                  <a:cubicBezTo>
                    <a:pt x="9538" y="2964"/>
                    <a:pt x="9448" y="3066"/>
                    <a:pt x="9308" y="3204"/>
                  </a:cubicBezTo>
                  <a:cubicBezTo>
                    <a:pt x="9287" y="3044"/>
                    <a:pt x="9158" y="2961"/>
                    <a:pt x="9005" y="2961"/>
                  </a:cubicBezTo>
                  <a:cubicBezTo>
                    <a:pt x="8804" y="2961"/>
                    <a:pt x="8720" y="3068"/>
                    <a:pt x="8589" y="3206"/>
                  </a:cubicBezTo>
                  <a:cubicBezTo>
                    <a:pt x="8544" y="2986"/>
                    <a:pt x="8544" y="2986"/>
                    <a:pt x="8544" y="2986"/>
                  </a:cubicBezTo>
                  <a:cubicBezTo>
                    <a:pt x="8192" y="2986"/>
                    <a:pt x="8192" y="2986"/>
                    <a:pt x="8192" y="2986"/>
                  </a:cubicBezTo>
                  <a:cubicBezTo>
                    <a:pt x="8192" y="3073"/>
                    <a:pt x="8192" y="3073"/>
                    <a:pt x="8192" y="3073"/>
                  </a:cubicBezTo>
                  <a:cubicBezTo>
                    <a:pt x="8257" y="3073"/>
                    <a:pt x="8257" y="3073"/>
                    <a:pt x="8257" y="3073"/>
                  </a:cubicBezTo>
                  <a:cubicBezTo>
                    <a:pt x="8291" y="3073"/>
                    <a:pt x="8378" y="3158"/>
                    <a:pt x="8378" y="3194"/>
                  </a:cubicBezTo>
                  <a:cubicBezTo>
                    <a:pt x="8378" y="3916"/>
                    <a:pt x="8378" y="3916"/>
                    <a:pt x="8378" y="3916"/>
                  </a:cubicBezTo>
                  <a:cubicBezTo>
                    <a:pt x="8378" y="3954"/>
                    <a:pt x="8291" y="4037"/>
                    <a:pt x="8257" y="4037"/>
                  </a:cubicBezTo>
                  <a:cubicBezTo>
                    <a:pt x="8192" y="4037"/>
                    <a:pt x="8192" y="4037"/>
                    <a:pt x="8192" y="4037"/>
                  </a:cubicBezTo>
                  <a:cubicBezTo>
                    <a:pt x="8192" y="4124"/>
                    <a:pt x="8192" y="4124"/>
                    <a:pt x="8192" y="4124"/>
                  </a:cubicBezTo>
                  <a:cubicBezTo>
                    <a:pt x="8775" y="4124"/>
                    <a:pt x="8775" y="4124"/>
                    <a:pt x="8775" y="4124"/>
                  </a:cubicBezTo>
                  <a:cubicBezTo>
                    <a:pt x="8775" y="4037"/>
                    <a:pt x="8775" y="4037"/>
                    <a:pt x="8775" y="4037"/>
                  </a:cubicBezTo>
                  <a:cubicBezTo>
                    <a:pt x="8710" y="4037"/>
                    <a:pt x="8710" y="4037"/>
                    <a:pt x="8710" y="4037"/>
                  </a:cubicBezTo>
                  <a:cubicBezTo>
                    <a:pt x="8676" y="4037"/>
                    <a:pt x="8589" y="3954"/>
                    <a:pt x="8589" y="3916"/>
                  </a:cubicBezTo>
                  <a:cubicBezTo>
                    <a:pt x="8589" y="3330"/>
                    <a:pt x="8589" y="3330"/>
                    <a:pt x="8589" y="3330"/>
                  </a:cubicBezTo>
                  <a:cubicBezTo>
                    <a:pt x="8589" y="3252"/>
                    <a:pt x="8775" y="3099"/>
                    <a:pt x="8925" y="3099"/>
                  </a:cubicBezTo>
                  <a:cubicBezTo>
                    <a:pt x="9049" y="3099"/>
                    <a:pt x="9107" y="3177"/>
                    <a:pt x="9107" y="3288"/>
                  </a:cubicBezTo>
                  <a:cubicBezTo>
                    <a:pt x="9107" y="3916"/>
                    <a:pt x="9107" y="3916"/>
                    <a:pt x="9107" y="3916"/>
                  </a:cubicBezTo>
                  <a:cubicBezTo>
                    <a:pt x="9107" y="3954"/>
                    <a:pt x="9020" y="4037"/>
                    <a:pt x="8986" y="4037"/>
                  </a:cubicBezTo>
                  <a:cubicBezTo>
                    <a:pt x="8921" y="4037"/>
                    <a:pt x="8921" y="4037"/>
                    <a:pt x="8921" y="4037"/>
                  </a:cubicBezTo>
                  <a:cubicBezTo>
                    <a:pt x="8921" y="4124"/>
                    <a:pt x="8921" y="4124"/>
                    <a:pt x="8921" y="4124"/>
                  </a:cubicBezTo>
                  <a:cubicBezTo>
                    <a:pt x="9504" y="4124"/>
                    <a:pt x="9504" y="4124"/>
                    <a:pt x="9504" y="4124"/>
                  </a:cubicBezTo>
                  <a:cubicBezTo>
                    <a:pt x="9504" y="4037"/>
                    <a:pt x="9504" y="4037"/>
                    <a:pt x="9504" y="4037"/>
                  </a:cubicBezTo>
                  <a:cubicBezTo>
                    <a:pt x="9439" y="4037"/>
                    <a:pt x="9439" y="4037"/>
                    <a:pt x="9439" y="4037"/>
                  </a:cubicBezTo>
                  <a:cubicBezTo>
                    <a:pt x="9405" y="4037"/>
                    <a:pt x="9318" y="3954"/>
                    <a:pt x="9318" y="3916"/>
                  </a:cubicBezTo>
                  <a:cubicBezTo>
                    <a:pt x="9318" y="3323"/>
                    <a:pt x="9318" y="3323"/>
                    <a:pt x="9318" y="3323"/>
                  </a:cubicBezTo>
                  <a:cubicBezTo>
                    <a:pt x="9318" y="3246"/>
                    <a:pt x="9504" y="3101"/>
                    <a:pt x="9654" y="3101"/>
                  </a:cubicBezTo>
                  <a:cubicBezTo>
                    <a:pt x="9778" y="3101"/>
                    <a:pt x="9833" y="3178"/>
                    <a:pt x="9833" y="3289"/>
                  </a:cubicBezTo>
                  <a:cubicBezTo>
                    <a:pt x="9833" y="3917"/>
                    <a:pt x="9833" y="3917"/>
                    <a:pt x="9833" y="3917"/>
                  </a:cubicBezTo>
                  <a:cubicBezTo>
                    <a:pt x="9833" y="3954"/>
                    <a:pt x="9746" y="4037"/>
                    <a:pt x="9712" y="4037"/>
                  </a:cubicBezTo>
                  <a:close/>
                  <a:moveTo>
                    <a:pt x="7623" y="2957"/>
                  </a:moveTo>
                  <a:cubicBezTo>
                    <a:pt x="7320" y="2957"/>
                    <a:pt x="7051" y="3184"/>
                    <a:pt x="7051" y="3555"/>
                  </a:cubicBezTo>
                  <a:cubicBezTo>
                    <a:pt x="7051" y="3926"/>
                    <a:pt x="7320" y="4156"/>
                    <a:pt x="7623" y="4156"/>
                  </a:cubicBezTo>
                  <a:cubicBezTo>
                    <a:pt x="7925" y="4156"/>
                    <a:pt x="8192" y="3926"/>
                    <a:pt x="8192" y="3555"/>
                  </a:cubicBezTo>
                  <a:cubicBezTo>
                    <a:pt x="8192" y="3185"/>
                    <a:pt x="7925" y="2957"/>
                    <a:pt x="7623" y="2957"/>
                  </a:cubicBezTo>
                  <a:close/>
                  <a:moveTo>
                    <a:pt x="7962" y="3741"/>
                  </a:moveTo>
                  <a:cubicBezTo>
                    <a:pt x="7940" y="3920"/>
                    <a:pt x="7841" y="4044"/>
                    <a:pt x="7625" y="4044"/>
                  </a:cubicBezTo>
                  <a:cubicBezTo>
                    <a:pt x="7415" y="4044"/>
                    <a:pt x="7315" y="3916"/>
                    <a:pt x="7289" y="3739"/>
                  </a:cubicBezTo>
                  <a:cubicBezTo>
                    <a:pt x="7272" y="3613"/>
                    <a:pt x="7272" y="3485"/>
                    <a:pt x="7289" y="3359"/>
                  </a:cubicBezTo>
                  <a:cubicBezTo>
                    <a:pt x="7315" y="3177"/>
                    <a:pt x="7420" y="3056"/>
                    <a:pt x="7625" y="3056"/>
                  </a:cubicBezTo>
                  <a:cubicBezTo>
                    <a:pt x="7839" y="3056"/>
                    <a:pt x="7940" y="3177"/>
                    <a:pt x="7962" y="3361"/>
                  </a:cubicBezTo>
                  <a:cubicBezTo>
                    <a:pt x="7976" y="3487"/>
                    <a:pt x="7976" y="3615"/>
                    <a:pt x="7962" y="3741"/>
                  </a:cubicBezTo>
                  <a:close/>
                  <a:moveTo>
                    <a:pt x="13826" y="3916"/>
                  </a:moveTo>
                  <a:cubicBezTo>
                    <a:pt x="13826" y="3288"/>
                    <a:pt x="13826" y="3288"/>
                    <a:pt x="13826" y="3288"/>
                  </a:cubicBezTo>
                  <a:cubicBezTo>
                    <a:pt x="13826" y="3092"/>
                    <a:pt x="13685" y="2961"/>
                    <a:pt x="13509" y="2961"/>
                  </a:cubicBezTo>
                  <a:cubicBezTo>
                    <a:pt x="13303" y="2961"/>
                    <a:pt x="13196" y="3080"/>
                    <a:pt x="13058" y="3221"/>
                  </a:cubicBezTo>
                  <a:cubicBezTo>
                    <a:pt x="13016" y="2986"/>
                    <a:pt x="13016" y="2986"/>
                    <a:pt x="13016" y="2986"/>
                  </a:cubicBezTo>
                  <a:cubicBezTo>
                    <a:pt x="12654" y="2986"/>
                    <a:pt x="12654" y="2986"/>
                    <a:pt x="12654" y="2986"/>
                  </a:cubicBezTo>
                  <a:cubicBezTo>
                    <a:pt x="12654" y="3073"/>
                    <a:pt x="12654" y="3073"/>
                    <a:pt x="12654" y="3073"/>
                  </a:cubicBezTo>
                  <a:cubicBezTo>
                    <a:pt x="12724" y="3073"/>
                    <a:pt x="12724" y="3073"/>
                    <a:pt x="12724" y="3073"/>
                  </a:cubicBezTo>
                  <a:cubicBezTo>
                    <a:pt x="12758" y="3073"/>
                    <a:pt x="12850" y="3158"/>
                    <a:pt x="12850" y="3194"/>
                  </a:cubicBezTo>
                  <a:cubicBezTo>
                    <a:pt x="12850" y="3915"/>
                    <a:pt x="12850" y="3915"/>
                    <a:pt x="12850" y="3915"/>
                  </a:cubicBezTo>
                  <a:cubicBezTo>
                    <a:pt x="12850" y="3954"/>
                    <a:pt x="12758" y="4036"/>
                    <a:pt x="12724" y="4036"/>
                  </a:cubicBezTo>
                  <a:cubicBezTo>
                    <a:pt x="12586" y="4036"/>
                    <a:pt x="12586" y="4036"/>
                    <a:pt x="12586" y="4036"/>
                  </a:cubicBezTo>
                  <a:cubicBezTo>
                    <a:pt x="12555" y="4036"/>
                    <a:pt x="12460" y="3954"/>
                    <a:pt x="12460" y="3915"/>
                  </a:cubicBezTo>
                  <a:cubicBezTo>
                    <a:pt x="12460" y="3302"/>
                    <a:pt x="12460" y="3302"/>
                    <a:pt x="12460" y="3302"/>
                  </a:cubicBezTo>
                  <a:cubicBezTo>
                    <a:pt x="12460" y="3077"/>
                    <a:pt x="12267" y="2956"/>
                    <a:pt x="12020" y="2956"/>
                  </a:cubicBezTo>
                  <a:cubicBezTo>
                    <a:pt x="11787" y="2956"/>
                    <a:pt x="11639" y="3041"/>
                    <a:pt x="11545" y="3138"/>
                  </a:cubicBezTo>
                  <a:cubicBezTo>
                    <a:pt x="11698" y="3367"/>
                    <a:pt x="11698" y="3367"/>
                    <a:pt x="11698" y="3367"/>
                  </a:cubicBezTo>
                  <a:cubicBezTo>
                    <a:pt x="11780" y="3367"/>
                    <a:pt x="11780" y="3367"/>
                    <a:pt x="11780" y="3367"/>
                  </a:cubicBezTo>
                  <a:cubicBezTo>
                    <a:pt x="11695" y="3171"/>
                    <a:pt x="11773" y="3041"/>
                    <a:pt x="11969" y="3041"/>
                  </a:cubicBezTo>
                  <a:cubicBezTo>
                    <a:pt x="12175" y="3041"/>
                    <a:pt x="12252" y="3138"/>
                    <a:pt x="12250" y="3300"/>
                  </a:cubicBezTo>
                  <a:cubicBezTo>
                    <a:pt x="12247" y="3435"/>
                    <a:pt x="12247" y="3435"/>
                    <a:pt x="12247" y="3435"/>
                  </a:cubicBezTo>
                  <a:cubicBezTo>
                    <a:pt x="11952" y="3496"/>
                    <a:pt x="11952" y="3496"/>
                    <a:pt x="11952" y="3496"/>
                  </a:cubicBezTo>
                  <a:cubicBezTo>
                    <a:pt x="11790" y="3531"/>
                    <a:pt x="11578" y="3608"/>
                    <a:pt x="11578" y="3836"/>
                  </a:cubicBezTo>
                  <a:cubicBezTo>
                    <a:pt x="11578" y="4023"/>
                    <a:pt x="11714" y="4146"/>
                    <a:pt x="11871" y="4146"/>
                  </a:cubicBezTo>
                  <a:cubicBezTo>
                    <a:pt x="12041" y="4146"/>
                    <a:pt x="12162" y="4008"/>
                    <a:pt x="12254" y="3890"/>
                  </a:cubicBezTo>
                  <a:cubicBezTo>
                    <a:pt x="12283" y="4125"/>
                    <a:pt x="12283" y="4125"/>
                    <a:pt x="12283" y="4125"/>
                  </a:cubicBezTo>
                  <a:cubicBezTo>
                    <a:pt x="13251" y="4125"/>
                    <a:pt x="13251" y="4125"/>
                    <a:pt x="13251" y="4125"/>
                  </a:cubicBezTo>
                  <a:cubicBezTo>
                    <a:pt x="13251" y="4038"/>
                    <a:pt x="13251" y="4038"/>
                    <a:pt x="13251" y="4038"/>
                  </a:cubicBezTo>
                  <a:cubicBezTo>
                    <a:pt x="13186" y="4038"/>
                    <a:pt x="13186" y="4038"/>
                    <a:pt x="13186" y="4038"/>
                  </a:cubicBezTo>
                  <a:cubicBezTo>
                    <a:pt x="13152" y="4038"/>
                    <a:pt x="13060" y="3955"/>
                    <a:pt x="13060" y="3917"/>
                  </a:cubicBezTo>
                  <a:cubicBezTo>
                    <a:pt x="13060" y="3342"/>
                    <a:pt x="13060" y="3342"/>
                    <a:pt x="13060" y="3342"/>
                  </a:cubicBezTo>
                  <a:cubicBezTo>
                    <a:pt x="13060" y="3264"/>
                    <a:pt x="13271" y="3104"/>
                    <a:pt x="13433" y="3104"/>
                  </a:cubicBezTo>
                  <a:cubicBezTo>
                    <a:pt x="13557" y="3104"/>
                    <a:pt x="13615" y="3190"/>
                    <a:pt x="13615" y="3301"/>
                  </a:cubicBezTo>
                  <a:cubicBezTo>
                    <a:pt x="13615" y="3916"/>
                    <a:pt x="13615" y="3916"/>
                    <a:pt x="13615" y="3916"/>
                  </a:cubicBezTo>
                  <a:cubicBezTo>
                    <a:pt x="13615" y="3954"/>
                    <a:pt x="13523" y="4037"/>
                    <a:pt x="13489" y="4037"/>
                  </a:cubicBezTo>
                  <a:cubicBezTo>
                    <a:pt x="13423" y="4037"/>
                    <a:pt x="13423" y="4037"/>
                    <a:pt x="13423" y="4037"/>
                  </a:cubicBezTo>
                  <a:cubicBezTo>
                    <a:pt x="13423" y="4124"/>
                    <a:pt x="13423" y="4124"/>
                    <a:pt x="13423" y="4124"/>
                  </a:cubicBezTo>
                  <a:cubicBezTo>
                    <a:pt x="14022" y="4124"/>
                    <a:pt x="14022" y="4124"/>
                    <a:pt x="14022" y="4124"/>
                  </a:cubicBezTo>
                  <a:cubicBezTo>
                    <a:pt x="14022" y="4037"/>
                    <a:pt x="14022" y="4037"/>
                    <a:pt x="14022" y="4037"/>
                  </a:cubicBezTo>
                  <a:cubicBezTo>
                    <a:pt x="13952" y="4037"/>
                    <a:pt x="13952" y="4037"/>
                    <a:pt x="13952" y="4037"/>
                  </a:cubicBezTo>
                  <a:cubicBezTo>
                    <a:pt x="13918" y="4037"/>
                    <a:pt x="13826" y="3954"/>
                    <a:pt x="13826" y="3916"/>
                  </a:cubicBezTo>
                  <a:close/>
                  <a:moveTo>
                    <a:pt x="12250" y="3787"/>
                  </a:moveTo>
                  <a:cubicBezTo>
                    <a:pt x="12201" y="3873"/>
                    <a:pt x="12080" y="3988"/>
                    <a:pt x="11969" y="3988"/>
                  </a:cubicBezTo>
                  <a:cubicBezTo>
                    <a:pt x="11872" y="3993"/>
                    <a:pt x="11789" y="3918"/>
                    <a:pt x="11785" y="3820"/>
                  </a:cubicBezTo>
                  <a:cubicBezTo>
                    <a:pt x="11785" y="3816"/>
                    <a:pt x="11785" y="3811"/>
                    <a:pt x="11785" y="3807"/>
                  </a:cubicBezTo>
                  <a:cubicBezTo>
                    <a:pt x="11785" y="3693"/>
                    <a:pt x="11833" y="3618"/>
                    <a:pt x="11977" y="3582"/>
                  </a:cubicBezTo>
                  <a:cubicBezTo>
                    <a:pt x="12251" y="3511"/>
                    <a:pt x="12251" y="3511"/>
                    <a:pt x="12251" y="3511"/>
                  </a:cubicBezTo>
                  <a:lnTo>
                    <a:pt x="12250" y="3787"/>
                  </a:lnTo>
                  <a:close/>
                  <a:moveTo>
                    <a:pt x="8336" y="1790"/>
                  </a:moveTo>
                  <a:cubicBezTo>
                    <a:pt x="8617" y="1790"/>
                    <a:pt x="8765" y="1637"/>
                    <a:pt x="8840" y="1388"/>
                  </a:cubicBezTo>
                  <a:cubicBezTo>
                    <a:pt x="8769" y="1388"/>
                    <a:pt x="8769" y="1388"/>
                    <a:pt x="8769" y="1388"/>
                  </a:cubicBezTo>
                  <a:cubicBezTo>
                    <a:pt x="8697" y="1519"/>
                    <a:pt x="8605" y="1584"/>
                    <a:pt x="8411" y="1584"/>
                  </a:cubicBezTo>
                  <a:cubicBezTo>
                    <a:pt x="8152" y="1584"/>
                    <a:pt x="8002" y="1349"/>
                    <a:pt x="7997" y="1141"/>
                  </a:cubicBezTo>
                  <a:cubicBezTo>
                    <a:pt x="8758" y="1080"/>
                    <a:pt x="8758" y="1080"/>
                    <a:pt x="8758" y="1080"/>
                  </a:cubicBezTo>
                  <a:cubicBezTo>
                    <a:pt x="8753" y="997"/>
                    <a:pt x="8753" y="997"/>
                    <a:pt x="8753" y="997"/>
                  </a:cubicBezTo>
                  <a:cubicBezTo>
                    <a:pt x="8740" y="774"/>
                    <a:pt x="8595" y="600"/>
                    <a:pt x="8336" y="598"/>
                  </a:cubicBezTo>
                  <a:cubicBezTo>
                    <a:pt x="8041" y="595"/>
                    <a:pt x="7811" y="857"/>
                    <a:pt x="7811" y="1196"/>
                  </a:cubicBezTo>
                  <a:cubicBezTo>
                    <a:pt x="7811" y="1519"/>
                    <a:pt x="8033" y="1790"/>
                    <a:pt x="8336" y="1790"/>
                  </a:cubicBezTo>
                  <a:close/>
                  <a:moveTo>
                    <a:pt x="8331" y="686"/>
                  </a:moveTo>
                  <a:cubicBezTo>
                    <a:pt x="8554" y="686"/>
                    <a:pt x="8578" y="850"/>
                    <a:pt x="8559" y="1013"/>
                  </a:cubicBezTo>
                  <a:cubicBezTo>
                    <a:pt x="7990" y="1061"/>
                    <a:pt x="7990" y="1061"/>
                    <a:pt x="7990" y="1061"/>
                  </a:cubicBezTo>
                  <a:cubicBezTo>
                    <a:pt x="7997" y="882"/>
                    <a:pt x="8094" y="686"/>
                    <a:pt x="8331" y="686"/>
                  </a:cubicBezTo>
                  <a:close/>
                  <a:moveTo>
                    <a:pt x="8947" y="843"/>
                  </a:moveTo>
                  <a:cubicBezTo>
                    <a:pt x="9349" y="1635"/>
                    <a:pt x="9349" y="1635"/>
                    <a:pt x="9349" y="1635"/>
                  </a:cubicBezTo>
                  <a:cubicBezTo>
                    <a:pt x="9005" y="2259"/>
                    <a:pt x="9005" y="2259"/>
                    <a:pt x="9005" y="2259"/>
                  </a:cubicBezTo>
                  <a:cubicBezTo>
                    <a:pt x="9105" y="2310"/>
                    <a:pt x="9105" y="2310"/>
                    <a:pt x="9105" y="2310"/>
                  </a:cubicBezTo>
                  <a:cubicBezTo>
                    <a:pt x="9444" y="1669"/>
                    <a:pt x="9444" y="1669"/>
                    <a:pt x="9444" y="1669"/>
                  </a:cubicBezTo>
                  <a:cubicBezTo>
                    <a:pt x="9828" y="839"/>
                    <a:pt x="9828" y="839"/>
                    <a:pt x="9828" y="839"/>
                  </a:cubicBezTo>
                  <a:cubicBezTo>
                    <a:pt x="9853" y="800"/>
                    <a:pt x="9935" y="713"/>
                    <a:pt x="9962" y="713"/>
                  </a:cubicBezTo>
                  <a:cubicBezTo>
                    <a:pt x="10015" y="713"/>
                    <a:pt x="10015" y="713"/>
                    <a:pt x="10015" y="713"/>
                  </a:cubicBezTo>
                  <a:cubicBezTo>
                    <a:pt x="10015" y="626"/>
                    <a:pt x="10015" y="626"/>
                    <a:pt x="10015" y="626"/>
                  </a:cubicBezTo>
                  <a:cubicBezTo>
                    <a:pt x="9553" y="626"/>
                    <a:pt x="9553" y="626"/>
                    <a:pt x="9553" y="626"/>
                  </a:cubicBezTo>
                  <a:cubicBezTo>
                    <a:pt x="9553" y="713"/>
                    <a:pt x="9553" y="713"/>
                    <a:pt x="9553" y="713"/>
                  </a:cubicBezTo>
                  <a:cubicBezTo>
                    <a:pt x="9623" y="713"/>
                    <a:pt x="9623" y="713"/>
                    <a:pt x="9623" y="713"/>
                  </a:cubicBezTo>
                  <a:cubicBezTo>
                    <a:pt x="9654" y="713"/>
                    <a:pt x="9725" y="793"/>
                    <a:pt x="9722" y="839"/>
                  </a:cubicBezTo>
                  <a:cubicBezTo>
                    <a:pt x="9470" y="1398"/>
                    <a:pt x="9470" y="1398"/>
                    <a:pt x="9470" y="1398"/>
                  </a:cubicBezTo>
                  <a:cubicBezTo>
                    <a:pt x="9194" y="836"/>
                    <a:pt x="9194" y="836"/>
                    <a:pt x="9194" y="836"/>
                  </a:cubicBezTo>
                  <a:cubicBezTo>
                    <a:pt x="9194" y="794"/>
                    <a:pt x="9262" y="713"/>
                    <a:pt x="9293" y="713"/>
                  </a:cubicBezTo>
                  <a:cubicBezTo>
                    <a:pt x="9364" y="713"/>
                    <a:pt x="9364" y="713"/>
                    <a:pt x="9364" y="713"/>
                  </a:cubicBezTo>
                  <a:cubicBezTo>
                    <a:pt x="9364" y="626"/>
                    <a:pt x="9364" y="626"/>
                    <a:pt x="9364" y="626"/>
                  </a:cubicBezTo>
                  <a:cubicBezTo>
                    <a:pt x="8749" y="626"/>
                    <a:pt x="8749" y="626"/>
                    <a:pt x="8749" y="626"/>
                  </a:cubicBezTo>
                  <a:cubicBezTo>
                    <a:pt x="8749" y="713"/>
                    <a:pt x="8749" y="713"/>
                    <a:pt x="8749" y="713"/>
                  </a:cubicBezTo>
                  <a:cubicBezTo>
                    <a:pt x="8800" y="713"/>
                    <a:pt x="8800" y="713"/>
                    <a:pt x="8800" y="713"/>
                  </a:cubicBezTo>
                  <a:cubicBezTo>
                    <a:pt x="8829" y="712"/>
                    <a:pt x="8928" y="807"/>
                    <a:pt x="8947" y="843"/>
                  </a:cubicBezTo>
                  <a:close/>
                  <a:moveTo>
                    <a:pt x="5117" y="349"/>
                  </a:moveTo>
                  <a:cubicBezTo>
                    <a:pt x="5195" y="353"/>
                    <a:pt x="5261" y="293"/>
                    <a:pt x="5265" y="215"/>
                  </a:cubicBezTo>
                  <a:cubicBezTo>
                    <a:pt x="5265" y="210"/>
                    <a:pt x="5265" y="206"/>
                    <a:pt x="5265" y="201"/>
                  </a:cubicBezTo>
                  <a:cubicBezTo>
                    <a:pt x="5265" y="112"/>
                    <a:pt x="5202" y="56"/>
                    <a:pt x="5117" y="56"/>
                  </a:cubicBezTo>
                  <a:cubicBezTo>
                    <a:pt x="5032" y="56"/>
                    <a:pt x="4967" y="112"/>
                    <a:pt x="4967" y="201"/>
                  </a:cubicBezTo>
                  <a:cubicBezTo>
                    <a:pt x="4965" y="280"/>
                    <a:pt x="5026" y="346"/>
                    <a:pt x="5105" y="349"/>
                  </a:cubicBezTo>
                  <a:cubicBezTo>
                    <a:pt x="5109" y="349"/>
                    <a:pt x="5113" y="349"/>
                    <a:pt x="5117" y="349"/>
                  </a:cubicBezTo>
                  <a:close/>
                  <a:moveTo>
                    <a:pt x="3836" y="1676"/>
                  </a:moveTo>
                  <a:cubicBezTo>
                    <a:pt x="3749" y="1676"/>
                    <a:pt x="3749" y="1676"/>
                    <a:pt x="3749" y="1676"/>
                  </a:cubicBezTo>
                  <a:cubicBezTo>
                    <a:pt x="3715" y="1676"/>
                    <a:pt x="3613" y="1579"/>
                    <a:pt x="3613" y="1543"/>
                  </a:cubicBezTo>
                  <a:cubicBezTo>
                    <a:pt x="3613" y="1075"/>
                    <a:pt x="3613" y="1075"/>
                    <a:pt x="3613" y="1075"/>
                  </a:cubicBezTo>
                  <a:cubicBezTo>
                    <a:pt x="3793" y="882"/>
                    <a:pt x="3793" y="882"/>
                    <a:pt x="3793" y="882"/>
                  </a:cubicBezTo>
                  <a:cubicBezTo>
                    <a:pt x="4403" y="1763"/>
                    <a:pt x="4403" y="1763"/>
                    <a:pt x="4403" y="1763"/>
                  </a:cubicBezTo>
                  <a:cubicBezTo>
                    <a:pt x="6040" y="1763"/>
                    <a:pt x="6040" y="1763"/>
                    <a:pt x="6040" y="1763"/>
                  </a:cubicBezTo>
                  <a:cubicBezTo>
                    <a:pt x="6040" y="1676"/>
                    <a:pt x="6040" y="1676"/>
                    <a:pt x="6040" y="1676"/>
                  </a:cubicBezTo>
                  <a:cubicBezTo>
                    <a:pt x="5974" y="1676"/>
                    <a:pt x="5974" y="1676"/>
                    <a:pt x="5974" y="1676"/>
                  </a:cubicBezTo>
                  <a:cubicBezTo>
                    <a:pt x="5940" y="1676"/>
                    <a:pt x="5848" y="1594"/>
                    <a:pt x="5848" y="1555"/>
                  </a:cubicBezTo>
                  <a:cubicBezTo>
                    <a:pt x="5848" y="981"/>
                    <a:pt x="5848" y="981"/>
                    <a:pt x="5848" y="981"/>
                  </a:cubicBezTo>
                  <a:cubicBezTo>
                    <a:pt x="5848" y="904"/>
                    <a:pt x="6059" y="744"/>
                    <a:pt x="6221" y="744"/>
                  </a:cubicBezTo>
                  <a:cubicBezTo>
                    <a:pt x="6345" y="744"/>
                    <a:pt x="6403" y="829"/>
                    <a:pt x="6403" y="940"/>
                  </a:cubicBezTo>
                  <a:cubicBezTo>
                    <a:pt x="6403" y="1555"/>
                    <a:pt x="6403" y="1555"/>
                    <a:pt x="6403" y="1555"/>
                  </a:cubicBezTo>
                  <a:cubicBezTo>
                    <a:pt x="6403" y="1594"/>
                    <a:pt x="6311" y="1676"/>
                    <a:pt x="6277" y="1676"/>
                  </a:cubicBezTo>
                  <a:cubicBezTo>
                    <a:pt x="6211" y="1676"/>
                    <a:pt x="6211" y="1676"/>
                    <a:pt x="6211" y="1676"/>
                  </a:cubicBezTo>
                  <a:cubicBezTo>
                    <a:pt x="6211" y="1763"/>
                    <a:pt x="6211" y="1763"/>
                    <a:pt x="6211" y="1763"/>
                  </a:cubicBezTo>
                  <a:cubicBezTo>
                    <a:pt x="6810" y="1763"/>
                    <a:pt x="6810" y="1763"/>
                    <a:pt x="6810" y="1763"/>
                  </a:cubicBezTo>
                  <a:cubicBezTo>
                    <a:pt x="6810" y="1676"/>
                    <a:pt x="6810" y="1676"/>
                    <a:pt x="6810" y="1676"/>
                  </a:cubicBezTo>
                  <a:cubicBezTo>
                    <a:pt x="6739" y="1676"/>
                    <a:pt x="6739" y="1676"/>
                    <a:pt x="6739" y="1676"/>
                  </a:cubicBezTo>
                  <a:cubicBezTo>
                    <a:pt x="6706" y="1676"/>
                    <a:pt x="6613" y="1594"/>
                    <a:pt x="6613" y="1555"/>
                  </a:cubicBezTo>
                  <a:cubicBezTo>
                    <a:pt x="6613" y="928"/>
                    <a:pt x="6613" y="928"/>
                    <a:pt x="6613" y="928"/>
                  </a:cubicBezTo>
                  <a:cubicBezTo>
                    <a:pt x="6613" y="732"/>
                    <a:pt x="6473" y="601"/>
                    <a:pt x="6296" y="601"/>
                  </a:cubicBezTo>
                  <a:cubicBezTo>
                    <a:pt x="6091" y="601"/>
                    <a:pt x="5984" y="720"/>
                    <a:pt x="5846" y="860"/>
                  </a:cubicBezTo>
                  <a:cubicBezTo>
                    <a:pt x="5803" y="625"/>
                    <a:pt x="5803" y="625"/>
                    <a:pt x="5803" y="625"/>
                  </a:cubicBezTo>
                  <a:cubicBezTo>
                    <a:pt x="5441" y="625"/>
                    <a:pt x="5441" y="625"/>
                    <a:pt x="5441" y="625"/>
                  </a:cubicBezTo>
                  <a:cubicBezTo>
                    <a:pt x="5441" y="712"/>
                    <a:pt x="5441" y="712"/>
                    <a:pt x="5441" y="712"/>
                  </a:cubicBezTo>
                  <a:cubicBezTo>
                    <a:pt x="5512" y="712"/>
                    <a:pt x="5512" y="712"/>
                    <a:pt x="5512" y="712"/>
                  </a:cubicBezTo>
                  <a:cubicBezTo>
                    <a:pt x="5546" y="712"/>
                    <a:pt x="5638" y="798"/>
                    <a:pt x="5638" y="833"/>
                  </a:cubicBezTo>
                  <a:cubicBezTo>
                    <a:pt x="5638" y="1555"/>
                    <a:pt x="5638" y="1555"/>
                    <a:pt x="5638" y="1555"/>
                  </a:cubicBezTo>
                  <a:cubicBezTo>
                    <a:pt x="5638" y="1593"/>
                    <a:pt x="5546" y="1676"/>
                    <a:pt x="5512" y="1676"/>
                  </a:cubicBezTo>
                  <a:cubicBezTo>
                    <a:pt x="5371" y="1676"/>
                    <a:pt x="5371" y="1676"/>
                    <a:pt x="5371" y="1676"/>
                  </a:cubicBezTo>
                  <a:cubicBezTo>
                    <a:pt x="5340" y="1676"/>
                    <a:pt x="5245" y="1593"/>
                    <a:pt x="5245" y="1555"/>
                  </a:cubicBezTo>
                  <a:cubicBezTo>
                    <a:pt x="5245" y="625"/>
                    <a:pt x="5245" y="625"/>
                    <a:pt x="5245" y="625"/>
                  </a:cubicBezTo>
                  <a:cubicBezTo>
                    <a:pt x="4836" y="625"/>
                    <a:pt x="4836" y="625"/>
                    <a:pt x="4836" y="625"/>
                  </a:cubicBezTo>
                  <a:cubicBezTo>
                    <a:pt x="4836" y="712"/>
                    <a:pt x="4836" y="712"/>
                    <a:pt x="4836" y="712"/>
                  </a:cubicBezTo>
                  <a:cubicBezTo>
                    <a:pt x="4906" y="712"/>
                    <a:pt x="4906" y="712"/>
                    <a:pt x="4906" y="712"/>
                  </a:cubicBezTo>
                  <a:cubicBezTo>
                    <a:pt x="4940" y="712"/>
                    <a:pt x="5032" y="798"/>
                    <a:pt x="5032" y="833"/>
                  </a:cubicBezTo>
                  <a:cubicBezTo>
                    <a:pt x="5032" y="1555"/>
                    <a:pt x="5032" y="1555"/>
                    <a:pt x="5032" y="1555"/>
                  </a:cubicBezTo>
                  <a:cubicBezTo>
                    <a:pt x="5032" y="1594"/>
                    <a:pt x="4940" y="1676"/>
                    <a:pt x="4906" y="1676"/>
                  </a:cubicBezTo>
                  <a:cubicBezTo>
                    <a:pt x="4778" y="1676"/>
                    <a:pt x="4778" y="1676"/>
                    <a:pt x="4778" y="1676"/>
                  </a:cubicBezTo>
                  <a:cubicBezTo>
                    <a:pt x="4742" y="1676"/>
                    <a:pt x="4599" y="1567"/>
                    <a:pt x="4570" y="1528"/>
                  </a:cubicBezTo>
                  <a:cubicBezTo>
                    <a:pt x="3953" y="707"/>
                    <a:pt x="3953" y="707"/>
                    <a:pt x="3953" y="707"/>
                  </a:cubicBezTo>
                  <a:cubicBezTo>
                    <a:pt x="4381" y="247"/>
                    <a:pt x="4381" y="247"/>
                    <a:pt x="4381" y="247"/>
                  </a:cubicBezTo>
                  <a:cubicBezTo>
                    <a:pt x="4405" y="221"/>
                    <a:pt x="4572" y="88"/>
                    <a:pt x="4606" y="88"/>
                  </a:cubicBezTo>
                  <a:cubicBezTo>
                    <a:pt x="4692" y="88"/>
                    <a:pt x="4692" y="88"/>
                    <a:pt x="4692" y="88"/>
                  </a:cubicBezTo>
                  <a:cubicBezTo>
                    <a:pt x="4692" y="0"/>
                    <a:pt x="4692" y="0"/>
                    <a:pt x="4692" y="0"/>
                  </a:cubicBezTo>
                  <a:cubicBezTo>
                    <a:pt x="4052" y="0"/>
                    <a:pt x="4052" y="0"/>
                    <a:pt x="4052" y="0"/>
                  </a:cubicBezTo>
                  <a:cubicBezTo>
                    <a:pt x="4052" y="88"/>
                    <a:pt x="4052" y="88"/>
                    <a:pt x="4052" y="88"/>
                  </a:cubicBezTo>
                  <a:cubicBezTo>
                    <a:pt x="4137" y="88"/>
                    <a:pt x="4137" y="88"/>
                    <a:pt x="4137" y="88"/>
                  </a:cubicBezTo>
                  <a:cubicBezTo>
                    <a:pt x="4171" y="88"/>
                    <a:pt x="4270" y="209"/>
                    <a:pt x="4244" y="240"/>
                  </a:cubicBezTo>
                  <a:cubicBezTo>
                    <a:pt x="3614" y="942"/>
                    <a:pt x="3614" y="942"/>
                    <a:pt x="3614" y="942"/>
                  </a:cubicBezTo>
                  <a:cubicBezTo>
                    <a:pt x="3614" y="221"/>
                    <a:pt x="3614" y="221"/>
                    <a:pt x="3614" y="221"/>
                  </a:cubicBezTo>
                  <a:cubicBezTo>
                    <a:pt x="3614" y="184"/>
                    <a:pt x="3716" y="88"/>
                    <a:pt x="3750" y="88"/>
                  </a:cubicBezTo>
                  <a:cubicBezTo>
                    <a:pt x="3837" y="88"/>
                    <a:pt x="3837" y="88"/>
                    <a:pt x="3837" y="88"/>
                  </a:cubicBezTo>
                  <a:cubicBezTo>
                    <a:pt x="3837" y="0"/>
                    <a:pt x="3837" y="0"/>
                    <a:pt x="3837" y="0"/>
                  </a:cubicBezTo>
                  <a:cubicBezTo>
                    <a:pt x="3149" y="0"/>
                    <a:pt x="3149" y="0"/>
                    <a:pt x="3149" y="0"/>
                  </a:cubicBezTo>
                  <a:cubicBezTo>
                    <a:pt x="3149" y="88"/>
                    <a:pt x="3149" y="88"/>
                    <a:pt x="3149" y="88"/>
                  </a:cubicBezTo>
                  <a:cubicBezTo>
                    <a:pt x="3236" y="88"/>
                    <a:pt x="3236" y="88"/>
                    <a:pt x="3236" y="88"/>
                  </a:cubicBezTo>
                  <a:cubicBezTo>
                    <a:pt x="3270" y="88"/>
                    <a:pt x="3371" y="184"/>
                    <a:pt x="3371" y="221"/>
                  </a:cubicBezTo>
                  <a:cubicBezTo>
                    <a:pt x="3371" y="1543"/>
                    <a:pt x="3371" y="1543"/>
                    <a:pt x="3371" y="1543"/>
                  </a:cubicBezTo>
                  <a:cubicBezTo>
                    <a:pt x="3371" y="1579"/>
                    <a:pt x="3270" y="1676"/>
                    <a:pt x="3236" y="1676"/>
                  </a:cubicBezTo>
                  <a:cubicBezTo>
                    <a:pt x="3149" y="1676"/>
                    <a:pt x="3149" y="1676"/>
                    <a:pt x="3149" y="1676"/>
                  </a:cubicBezTo>
                  <a:cubicBezTo>
                    <a:pt x="3149" y="1763"/>
                    <a:pt x="3149" y="1763"/>
                    <a:pt x="3149" y="1763"/>
                  </a:cubicBezTo>
                  <a:cubicBezTo>
                    <a:pt x="3836" y="1763"/>
                    <a:pt x="3836" y="1763"/>
                    <a:pt x="3836" y="1763"/>
                  </a:cubicBezTo>
                  <a:lnTo>
                    <a:pt x="3836" y="1676"/>
                  </a:lnTo>
                  <a:close/>
                  <a:moveTo>
                    <a:pt x="7720" y="1446"/>
                  </a:moveTo>
                  <a:cubicBezTo>
                    <a:pt x="7720" y="1262"/>
                    <a:pt x="7579" y="1163"/>
                    <a:pt x="7456" y="1114"/>
                  </a:cubicBezTo>
                  <a:cubicBezTo>
                    <a:pt x="7361" y="1078"/>
                    <a:pt x="7296" y="1049"/>
                    <a:pt x="7209" y="1013"/>
                  </a:cubicBezTo>
                  <a:cubicBezTo>
                    <a:pt x="7090" y="962"/>
                    <a:pt x="7023" y="927"/>
                    <a:pt x="7023" y="829"/>
                  </a:cubicBezTo>
                  <a:cubicBezTo>
                    <a:pt x="7023" y="739"/>
                    <a:pt x="7085" y="683"/>
                    <a:pt x="7219" y="683"/>
                  </a:cubicBezTo>
                  <a:cubicBezTo>
                    <a:pt x="7432" y="683"/>
                    <a:pt x="7565" y="884"/>
                    <a:pt x="7565" y="979"/>
                  </a:cubicBezTo>
                  <a:cubicBezTo>
                    <a:pt x="7635" y="979"/>
                    <a:pt x="7635" y="979"/>
                    <a:pt x="7635" y="979"/>
                  </a:cubicBezTo>
                  <a:cubicBezTo>
                    <a:pt x="7635" y="625"/>
                    <a:pt x="7635" y="625"/>
                    <a:pt x="7635" y="625"/>
                  </a:cubicBezTo>
                  <a:cubicBezTo>
                    <a:pt x="7572" y="625"/>
                    <a:pt x="7572" y="625"/>
                    <a:pt x="7572" y="625"/>
                  </a:cubicBezTo>
                  <a:cubicBezTo>
                    <a:pt x="7562" y="649"/>
                    <a:pt x="7543" y="657"/>
                    <a:pt x="7509" y="657"/>
                  </a:cubicBezTo>
                  <a:cubicBezTo>
                    <a:pt x="7422" y="657"/>
                    <a:pt x="7352" y="598"/>
                    <a:pt x="7226" y="598"/>
                  </a:cubicBezTo>
                  <a:cubicBezTo>
                    <a:pt x="7015" y="598"/>
                    <a:pt x="6882" y="707"/>
                    <a:pt x="6882" y="913"/>
                  </a:cubicBezTo>
                  <a:cubicBezTo>
                    <a:pt x="6882" y="1071"/>
                    <a:pt x="6986" y="1160"/>
                    <a:pt x="7124" y="1223"/>
                  </a:cubicBezTo>
                  <a:cubicBezTo>
                    <a:pt x="7216" y="1264"/>
                    <a:pt x="7282" y="1291"/>
                    <a:pt x="7361" y="1325"/>
                  </a:cubicBezTo>
                  <a:cubicBezTo>
                    <a:pt x="7463" y="1367"/>
                    <a:pt x="7577" y="1412"/>
                    <a:pt x="7577" y="1540"/>
                  </a:cubicBezTo>
                  <a:cubicBezTo>
                    <a:pt x="7577" y="1647"/>
                    <a:pt x="7497" y="1695"/>
                    <a:pt x="7354" y="1695"/>
                  </a:cubicBezTo>
                  <a:cubicBezTo>
                    <a:pt x="7107" y="1695"/>
                    <a:pt x="6952" y="1468"/>
                    <a:pt x="6952" y="1361"/>
                  </a:cubicBezTo>
                  <a:cubicBezTo>
                    <a:pt x="6882" y="1361"/>
                    <a:pt x="6882" y="1361"/>
                    <a:pt x="6882" y="1361"/>
                  </a:cubicBezTo>
                  <a:cubicBezTo>
                    <a:pt x="6882" y="1763"/>
                    <a:pt x="6882" y="1763"/>
                    <a:pt x="6882" y="1763"/>
                  </a:cubicBezTo>
                  <a:cubicBezTo>
                    <a:pt x="6938" y="1763"/>
                    <a:pt x="6938" y="1763"/>
                    <a:pt x="6938" y="1763"/>
                  </a:cubicBezTo>
                  <a:cubicBezTo>
                    <a:pt x="6967" y="1737"/>
                    <a:pt x="6979" y="1725"/>
                    <a:pt x="7025" y="1725"/>
                  </a:cubicBezTo>
                  <a:cubicBezTo>
                    <a:pt x="7124" y="1725"/>
                    <a:pt x="7209" y="1790"/>
                    <a:pt x="7354" y="1790"/>
                  </a:cubicBezTo>
                  <a:cubicBezTo>
                    <a:pt x="7570" y="1790"/>
                    <a:pt x="7720" y="1664"/>
                    <a:pt x="7720" y="1446"/>
                  </a:cubicBezTo>
                  <a:close/>
                  <a:moveTo>
                    <a:pt x="2703" y="1584"/>
                  </a:moveTo>
                  <a:cubicBezTo>
                    <a:pt x="2442" y="1584"/>
                    <a:pt x="2282" y="1383"/>
                    <a:pt x="2282" y="1129"/>
                  </a:cubicBezTo>
                  <a:cubicBezTo>
                    <a:pt x="2282" y="860"/>
                    <a:pt x="2391" y="683"/>
                    <a:pt x="2618" y="683"/>
                  </a:cubicBezTo>
                  <a:cubicBezTo>
                    <a:pt x="2815" y="683"/>
                    <a:pt x="2844" y="840"/>
                    <a:pt x="2812" y="1017"/>
                  </a:cubicBezTo>
                  <a:cubicBezTo>
                    <a:pt x="2882" y="1013"/>
                    <a:pt x="2882" y="1013"/>
                    <a:pt x="2882" y="1013"/>
                  </a:cubicBezTo>
                  <a:cubicBezTo>
                    <a:pt x="3049" y="753"/>
                    <a:pt x="3049" y="753"/>
                    <a:pt x="3049" y="753"/>
                  </a:cubicBezTo>
                  <a:cubicBezTo>
                    <a:pt x="2945" y="649"/>
                    <a:pt x="2824" y="596"/>
                    <a:pt x="2645" y="596"/>
                  </a:cubicBezTo>
                  <a:cubicBezTo>
                    <a:pt x="2345" y="596"/>
                    <a:pt x="2100" y="833"/>
                    <a:pt x="2100" y="1201"/>
                  </a:cubicBezTo>
                  <a:cubicBezTo>
                    <a:pt x="2100" y="1526"/>
                    <a:pt x="2306" y="1792"/>
                    <a:pt x="2623" y="1792"/>
                  </a:cubicBezTo>
                  <a:cubicBezTo>
                    <a:pt x="2909" y="1792"/>
                    <a:pt x="3061" y="1635"/>
                    <a:pt x="3136" y="1386"/>
                  </a:cubicBezTo>
                  <a:cubicBezTo>
                    <a:pt x="3066" y="1386"/>
                    <a:pt x="3066" y="1386"/>
                    <a:pt x="3066" y="1386"/>
                  </a:cubicBezTo>
                  <a:cubicBezTo>
                    <a:pt x="2986" y="1519"/>
                    <a:pt x="2902" y="1584"/>
                    <a:pt x="2703" y="1584"/>
                  </a:cubicBezTo>
                  <a:close/>
                  <a:moveTo>
                    <a:pt x="1053" y="1322"/>
                  </a:moveTo>
                  <a:cubicBezTo>
                    <a:pt x="1041" y="1322"/>
                    <a:pt x="1041" y="1322"/>
                    <a:pt x="1041" y="1322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87" y="88"/>
                    <a:pt x="87" y="88"/>
                    <a:pt x="87" y="88"/>
                  </a:cubicBezTo>
                  <a:cubicBezTo>
                    <a:pt x="121" y="88"/>
                    <a:pt x="223" y="184"/>
                    <a:pt x="223" y="221"/>
                  </a:cubicBezTo>
                  <a:cubicBezTo>
                    <a:pt x="223" y="1543"/>
                    <a:pt x="223" y="1543"/>
                    <a:pt x="223" y="1543"/>
                  </a:cubicBezTo>
                  <a:cubicBezTo>
                    <a:pt x="223" y="1579"/>
                    <a:pt x="121" y="1676"/>
                    <a:pt x="87" y="1676"/>
                  </a:cubicBezTo>
                  <a:cubicBezTo>
                    <a:pt x="0" y="1676"/>
                    <a:pt x="0" y="1676"/>
                    <a:pt x="0" y="1676"/>
                  </a:cubicBezTo>
                  <a:cubicBezTo>
                    <a:pt x="0" y="1763"/>
                    <a:pt x="0" y="1763"/>
                    <a:pt x="0" y="1763"/>
                  </a:cubicBezTo>
                  <a:cubicBezTo>
                    <a:pt x="549" y="1763"/>
                    <a:pt x="549" y="1763"/>
                    <a:pt x="549" y="1763"/>
                  </a:cubicBezTo>
                  <a:cubicBezTo>
                    <a:pt x="549" y="1676"/>
                    <a:pt x="549" y="1676"/>
                    <a:pt x="549" y="1676"/>
                  </a:cubicBezTo>
                  <a:cubicBezTo>
                    <a:pt x="462" y="1676"/>
                    <a:pt x="462" y="1676"/>
                    <a:pt x="462" y="1676"/>
                  </a:cubicBezTo>
                  <a:cubicBezTo>
                    <a:pt x="428" y="1676"/>
                    <a:pt x="327" y="1579"/>
                    <a:pt x="327" y="1543"/>
                  </a:cubicBezTo>
                  <a:cubicBezTo>
                    <a:pt x="327" y="233"/>
                    <a:pt x="327" y="233"/>
                    <a:pt x="327" y="233"/>
                  </a:cubicBezTo>
                  <a:cubicBezTo>
                    <a:pt x="968" y="1794"/>
                    <a:pt x="968" y="1794"/>
                    <a:pt x="968" y="1794"/>
                  </a:cubicBezTo>
                  <a:cubicBezTo>
                    <a:pt x="1609" y="259"/>
                    <a:pt x="1609" y="259"/>
                    <a:pt x="1609" y="259"/>
                  </a:cubicBezTo>
                  <a:cubicBezTo>
                    <a:pt x="1609" y="1543"/>
                    <a:pt x="1609" y="1543"/>
                    <a:pt x="1609" y="1543"/>
                  </a:cubicBezTo>
                  <a:cubicBezTo>
                    <a:pt x="1609" y="1579"/>
                    <a:pt x="1507" y="1676"/>
                    <a:pt x="1473" y="1676"/>
                  </a:cubicBezTo>
                  <a:cubicBezTo>
                    <a:pt x="1386" y="1676"/>
                    <a:pt x="1386" y="1676"/>
                    <a:pt x="1386" y="1676"/>
                  </a:cubicBezTo>
                  <a:cubicBezTo>
                    <a:pt x="1386" y="1763"/>
                    <a:pt x="1386" y="1763"/>
                    <a:pt x="1386" y="1763"/>
                  </a:cubicBezTo>
                  <a:cubicBezTo>
                    <a:pt x="2069" y="1763"/>
                    <a:pt x="2069" y="1763"/>
                    <a:pt x="2069" y="1763"/>
                  </a:cubicBezTo>
                  <a:cubicBezTo>
                    <a:pt x="2069" y="1676"/>
                    <a:pt x="2069" y="1676"/>
                    <a:pt x="2069" y="1676"/>
                  </a:cubicBezTo>
                  <a:cubicBezTo>
                    <a:pt x="1983" y="1676"/>
                    <a:pt x="1983" y="1676"/>
                    <a:pt x="1983" y="1676"/>
                  </a:cubicBezTo>
                  <a:cubicBezTo>
                    <a:pt x="1949" y="1676"/>
                    <a:pt x="1848" y="1579"/>
                    <a:pt x="1848" y="1543"/>
                  </a:cubicBezTo>
                  <a:cubicBezTo>
                    <a:pt x="1848" y="221"/>
                    <a:pt x="1848" y="221"/>
                    <a:pt x="1848" y="221"/>
                  </a:cubicBezTo>
                  <a:cubicBezTo>
                    <a:pt x="1848" y="184"/>
                    <a:pt x="1949" y="88"/>
                    <a:pt x="1983" y="88"/>
                  </a:cubicBezTo>
                  <a:cubicBezTo>
                    <a:pt x="2070" y="88"/>
                    <a:pt x="2070" y="88"/>
                    <a:pt x="2070" y="88"/>
                  </a:cubicBezTo>
                  <a:cubicBezTo>
                    <a:pt x="2070" y="0"/>
                    <a:pt x="2070" y="0"/>
                    <a:pt x="2070" y="0"/>
                  </a:cubicBezTo>
                  <a:cubicBezTo>
                    <a:pt x="1610" y="0"/>
                    <a:pt x="1610" y="0"/>
                    <a:pt x="1610" y="0"/>
                  </a:cubicBezTo>
                  <a:lnTo>
                    <a:pt x="1053" y="132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600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sz="1632">
                <a:latin typeface="Theinhardt Pan Light" panose="020B0404020101020102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16223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55306018"/>
              </p:ext>
            </p:ext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4555813-23C1-4056-A82C-ECA4EE09A11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65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7954" name="Picture 546" descr="https://www.bcp.com.bo/Content/images/Otros/imagen001.jpg">
            <a:extLst>
              <a:ext uri="{FF2B5EF4-FFF2-40B4-BE49-F238E27FC236}">
                <a16:creationId xmlns:a16="http://schemas.microsoft.com/office/drawing/2014/main" id="{3EA97854-121E-4682-AC9F-6396B15824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5615"/>
          <a:stretch/>
        </p:blipFill>
        <p:spPr bwMode="auto">
          <a:xfrm>
            <a:off x="4409560" y="984027"/>
            <a:ext cx="7782440" cy="4889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FB924BC-3D43-4053-B8E9-A99009983F09}"/>
              </a:ext>
            </a:extLst>
          </p:cNvPr>
          <p:cNvSpPr>
            <a:spLocks/>
          </p:cNvSpPr>
          <p:nvPr/>
        </p:nvSpPr>
        <p:spPr>
          <a:xfrm>
            <a:off x="0" y="1"/>
            <a:ext cx="7276872" cy="6858000"/>
          </a:xfrm>
          <a:custGeom>
            <a:avLst/>
            <a:gdLst>
              <a:gd name="connsiteX0" fmla="*/ 0 w 7131903"/>
              <a:gd name="connsiteY0" fmla="*/ 0 h 6721475"/>
              <a:gd name="connsiteX1" fmla="*/ 1888573 w 7131903"/>
              <a:gd name="connsiteY1" fmla="*/ 0 h 6721475"/>
              <a:gd name="connsiteX2" fmla="*/ 2866850 w 7131903"/>
              <a:gd name="connsiteY2" fmla="*/ 0 h 6721475"/>
              <a:gd name="connsiteX3" fmla="*/ 2870522 w 7131903"/>
              <a:gd name="connsiteY3" fmla="*/ 0 h 6721475"/>
              <a:gd name="connsiteX4" fmla="*/ 4755423 w 7131903"/>
              <a:gd name="connsiteY4" fmla="*/ 0 h 6721475"/>
              <a:gd name="connsiteX5" fmla="*/ 4759095 w 7131903"/>
              <a:gd name="connsiteY5" fmla="*/ 0 h 6721475"/>
              <a:gd name="connsiteX6" fmla="*/ 4759095 w 7131903"/>
              <a:gd name="connsiteY6" fmla="*/ 10386 h 6721475"/>
              <a:gd name="connsiteX7" fmla="*/ 7131903 w 7131903"/>
              <a:gd name="connsiteY7" fmla="*/ 6721475 h 6721475"/>
              <a:gd name="connsiteX8" fmla="*/ 5243330 w 7131903"/>
              <a:gd name="connsiteY8" fmla="*/ 6721475 h 6721475"/>
              <a:gd name="connsiteX9" fmla="*/ 1888573 w 7131903"/>
              <a:gd name="connsiteY9" fmla="*/ 6721475 h 6721475"/>
              <a:gd name="connsiteX10" fmla="*/ 0 w 7131903"/>
              <a:gd name="connsiteY10" fmla="*/ 6721475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1903" h="6721475">
                <a:moveTo>
                  <a:pt x="0" y="0"/>
                </a:moveTo>
                <a:lnTo>
                  <a:pt x="1888573" y="0"/>
                </a:lnTo>
                <a:lnTo>
                  <a:pt x="2866850" y="0"/>
                </a:lnTo>
                <a:lnTo>
                  <a:pt x="2870522" y="0"/>
                </a:lnTo>
                <a:lnTo>
                  <a:pt x="4755423" y="0"/>
                </a:lnTo>
                <a:lnTo>
                  <a:pt x="4759095" y="0"/>
                </a:lnTo>
                <a:lnTo>
                  <a:pt x="4759095" y="10386"/>
                </a:lnTo>
                <a:lnTo>
                  <a:pt x="7131903" y="6721475"/>
                </a:lnTo>
                <a:lnTo>
                  <a:pt x="5243330" y="6721475"/>
                </a:lnTo>
                <a:lnTo>
                  <a:pt x="1888573" y="6721475"/>
                </a:lnTo>
                <a:lnTo>
                  <a:pt x="0" y="6721475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  <a:effectLst>
            <a:outerShdw blurRad="50800" dist="381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13359" name="Freeform 525">
            <a:extLst>
              <a:ext uri="{FF2B5EF4-FFF2-40B4-BE49-F238E27FC236}">
                <a16:creationId xmlns:a16="http://schemas.microsoft.com/office/drawing/2014/main" id="{31020CF6-0AFB-420D-850D-081635436983}"/>
              </a:ext>
            </a:extLst>
          </p:cNvPr>
          <p:cNvSpPr>
            <a:spLocks/>
          </p:cNvSpPr>
          <p:nvPr/>
        </p:nvSpPr>
        <p:spPr bwMode="auto">
          <a:xfrm>
            <a:off x="3846979" y="469226"/>
            <a:ext cx="656921" cy="402361"/>
          </a:xfrm>
          <a:custGeom>
            <a:avLst/>
            <a:gdLst>
              <a:gd name="T0" fmla="*/ 0 w 80"/>
              <a:gd name="T1" fmla="*/ 35 h 49"/>
              <a:gd name="T2" fmla="*/ 50 w 80"/>
              <a:gd name="T3" fmla="*/ 0 h 49"/>
              <a:gd name="T4" fmla="*/ 80 w 80"/>
              <a:gd name="T5" fmla="*/ 49 h 49"/>
              <a:gd name="T6" fmla="*/ 0 w 80"/>
              <a:gd name="T7" fmla="*/ 35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49">
                <a:moveTo>
                  <a:pt x="0" y="35"/>
                </a:moveTo>
                <a:lnTo>
                  <a:pt x="50" y="0"/>
                </a:lnTo>
                <a:lnTo>
                  <a:pt x="80" y="49"/>
                </a:lnTo>
                <a:lnTo>
                  <a:pt x="0" y="3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US" sz="1837"/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auto">
          <a:xfrm>
            <a:off x="11595907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hangingPunct="1">
              <a:defRPr/>
            </a:pPr>
            <a:endParaRPr lang="en-US" sz="1089" baseline="0" noProof="0">
              <a:solidFill>
                <a:srgbClr val="482A06"/>
              </a:solidFill>
              <a:latin typeface="+mn-lt"/>
            </a:endParaRP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gray">
          <a:xfrm>
            <a:off x="570404" y="4921473"/>
            <a:ext cx="4814938" cy="219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no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1428" baseline="0" noProof="0">
                <a:solidFill>
                  <a:schemeClr val="bg1"/>
                </a:solidFill>
                <a:latin typeface="+mn-lt"/>
              </a:rPr>
              <a:t>Document type | Date</a:t>
            </a:r>
          </a:p>
        </p:txBody>
      </p:sp>
      <p:sp>
        <p:nvSpPr>
          <p:cNvPr id="26" name="Disclaimer-English (United States)" hidden="1"/>
          <p:cNvSpPr>
            <a:spLocks noChangeArrowheads="1"/>
          </p:cNvSpPr>
          <p:nvPr/>
        </p:nvSpPr>
        <p:spPr bwMode="black">
          <a:xfrm>
            <a:off x="2837961" y="6381112"/>
            <a:ext cx="5224600" cy="36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1094990" eaLnBrk="0" hangingPunct="0"/>
            <a:r>
              <a:rPr lang="en-US" sz="816" baseline="0">
                <a:solidFill>
                  <a:schemeClr val="bg1"/>
                </a:solidFill>
                <a:latin typeface="+mn-lt"/>
              </a:rPr>
              <a:t>CONFIDENTIAL AND PROPRIETARY</a:t>
            </a:r>
          </a:p>
          <a:p>
            <a:pPr defTabSz="1094990" eaLnBrk="0" hangingPunct="0"/>
            <a:r>
              <a:rPr lang="en-US" sz="816" baseline="0">
                <a:solidFill>
                  <a:schemeClr val="bg1"/>
                </a:solidFill>
                <a:latin typeface="+mn-lt"/>
              </a:rPr>
              <a:t>Any use of this material without specific permission of McKinsey &amp; Company is strictly prohibited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E23C45C-F9C3-4F73-A5F3-97FF2E183225}"/>
              </a:ext>
            </a:extLst>
          </p:cNvPr>
          <p:cNvSpPr>
            <a:spLocks/>
          </p:cNvSpPr>
          <p:nvPr/>
        </p:nvSpPr>
        <p:spPr>
          <a:xfrm>
            <a:off x="3853924" y="1"/>
            <a:ext cx="3161516" cy="2136809"/>
          </a:xfrm>
          <a:custGeom>
            <a:avLst/>
            <a:gdLst>
              <a:gd name="connsiteX0" fmla="*/ 0 w 3098533"/>
              <a:gd name="connsiteY0" fmla="*/ 0 h 2094271"/>
              <a:gd name="connsiteX1" fmla="*/ 2358072 w 3098533"/>
              <a:gd name="connsiteY1" fmla="*/ 0 h 2094271"/>
              <a:gd name="connsiteX2" fmla="*/ 3098533 w 3098533"/>
              <a:gd name="connsiteY2" fmla="*/ 2094271 h 2094271"/>
              <a:gd name="connsiteX3" fmla="*/ 740461 w 3098533"/>
              <a:gd name="connsiteY3" fmla="*/ 2094271 h 2094271"/>
              <a:gd name="connsiteX4" fmla="*/ 0 w 3098533"/>
              <a:gd name="connsiteY4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33" h="2094271">
                <a:moveTo>
                  <a:pt x="0" y="0"/>
                </a:moveTo>
                <a:lnTo>
                  <a:pt x="2358072" y="0"/>
                </a:lnTo>
                <a:lnTo>
                  <a:pt x="3098533" y="2094271"/>
                </a:lnTo>
                <a:lnTo>
                  <a:pt x="740461" y="20942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68F6781-56A0-43F1-A5CE-A7A1FA08FECD}"/>
              </a:ext>
            </a:extLst>
          </p:cNvPr>
          <p:cNvSpPr>
            <a:spLocks/>
          </p:cNvSpPr>
          <p:nvPr/>
        </p:nvSpPr>
        <p:spPr>
          <a:xfrm>
            <a:off x="5549497" y="4721190"/>
            <a:ext cx="3157771" cy="2136809"/>
          </a:xfrm>
          <a:custGeom>
            <a:avLst/>
            <a:gdLst>
              <a:gd name="connsiteX0" fmla="*/ 0 w 3094862"/>
              <a:gd name="connsiteY0" fmla="*/ 0 h 2094271"/>
              <a:gd name="connsiteX1" fmla="*/ 2354400 w 3094862"/>
              <a:gd name="connsiteY1" fmla="*/ 0 h 2094271"/>
              <a:gd name="connsiteX2" fmla="*/ 2358072 w 3094862"/>
              <a:gd name="connsiteY2" fmla="*/ 0 h 2094271"/>
              <a:gd name="connsiteX3" fmla="*/ 2358072 w 3094862"/>
              <a:gd name="connsiteY3" fmla="*/ 10386 h 2094271"/>
              <a:gd name="connsiteX4" fmla="*/ 3094862 w 3094862"/>
              <a:gd name="connsiteY4" fmla="*/ 2094271 h 2094271"/>
              <a:gd name="connsiteX5" fmla="*/ 736790 w 3094862"/>
              <a:gd name="connsiteY5" fmla="*/ 2094271 h 2094271"/>
              <a:gd name="connsiteX6" fmla="*/ 0 w 3094862"/>
              <a:gd name="connsiteY6" fmla="*/ 10386 h 2094271"/>
              <a:gd name="connsiteX7" fmla="*/ 0 w 3094862"/>
              <a:gd name="connsiteY7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94862" h="2094271">
                <a:moveTo>
                  <a:pt x="0" y="0"/>
                </a:moveTo>
                <a:lnTo>
                  <a:pt x="2354400" y="0"/>
                </a:lnTo>
                <a:lnTo>
                  <a:pt x="2358072" y="0"/>
                </a:lnTo>
                <a:lnTo>
                  <a:pt x="2358072" y="10386"/>
                </a:lnTo>
                <a:lnTo>
                  <a:pt x="3094862" y="2094271"/>
                </a:lnTo>
                <a:lnTo>
                  <a:pt x="736790" y="2094271"/>
                </a:lnTo>
                <a:lnTo>
                  <a:pt x="0" y="103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  <a:effectLst>
            <a:outerShdw blurRad="50800" dist="38100" dir="189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F27055F-8EDB-41CE-BD05-A731838DC36C}"/>
              </a:ext>
            </a:extLst>
          </p:cNvPr>
          <p:cNvSpPr>
            <a:spLocks/>
          </p:cNvSpPr>
          <p:nvPr/>
        </p:nvSpPr>
        <p:spPr bwMode="auto">
          <a:xfrm>
            <a:off x="3853923" y="754087"/>
            <a:ext cx="4844201" cy="1182440"/>
          </a:xfrm>
          <a:custGeom>
            <a:avLst/>
            <a:gdLst>
              <a:gd name="connsiteX0" fmla="*/ 0 w 4747696"/>
              <a:gd name="connsiteY0" fmla="*/ 0 h 1158901"/>
              <a:gd name="connsiteX1" fmla="*/ 4337949 w 4747696"/>
              <a:gd name="connsiteY1" fmla="*/ 0 h 1158901"/>
              <a:gd name="connsiteX2" fmla="*/ 4747696 w 4747696"/>
              <a:gd name="connsiteY2" fmla="*/ 1158901 h 1158901"/>
              <a:gd name="connsiteX3" fmla="*/ 424788 w 4747696"/>
              <a:gd name="connsiteY3" fmla="*/ 1158901 h 1158901"/>
              <a:gd name="connsiteX4" fmla="*/ 385112 w 4747696"/>
              <a:gd name="connsiteY4" fmla="*/ 1089227 h 1158901"/>
              <a:gd name="connsiteX5" fmla="*/ 0 w 4747696"/>
              <a:gd name="connsiteY5" fmla="*/ 0 h 115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47696" h="1158901">
                <a:moveTo>
                  <a:pt x="0" y="0"/>
                </a:moveTo>
                <a:lnTo>
                  <a:pt x="4337949" y="0"/>
                </a:lnTo>
                <a:lnTo>
                  <a:pt x="4747696" y="1158901"/>
                </a:lnTo>
                <a:lnTo>
                  <a:pt x="424788" y="1158901"/>
                </a:lnTo>
                <a:lnTo>
                  <a:pt x="385112" y="10892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18900000" algn="bl" rotWithShape="0">
              <a:prstClr val="black">
                <a:alpha val="10000"/>
              </a:prstClr>
            </a:outerShdw>
          </a:effectLst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  <a:noAutofit/>
          </a:bodyPr>
          <a:lstStyle/>
          <a:p>
            <a:pPr eaLnBrk="1"/>
            <a:endParaRPr lang="en-US" sz="1837"/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 bwMode="gray">
          <a:xfrm>
            <a:off x="570404" y="3026696"/>
            <a:ext cx="4814938" cy="100489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65" b="0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570404" y="4567884"/>
            <a:ext cx="4814938" cy="21982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28" cap="all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415401B-39C2-45BB-9B9D-112E4BAA33D4}"/>
              </a:ext>
            </a:extLst>
          </p:cNvPr>
          <p:cNvGrpSpPr/>
          <p:nvPr/>
        </p:nvGrpSpPr>
        <p:grpSpPr>
          <a:xfrm>
            <a:off x="4754601" y="922324"/>
            <a:ext cx="3165816" cy="845966"/>
            <a:chOff x="4797041" y="952089"/>
            <a:chExt cx="2281238" cy="609599"/>
          </a:xfrm>
        </p:grpSpPr>
        <p:sp>
          <p:nvSpPr>
            <p:cNvPr id="13374" name="Freeform 538">
              <a:extLst>
                <a:ext uri="{FF2B5EF4-FFF2-40B4-BE49-F238E27FC236}">
                  <a16:creationId xmlns:a16="http://schemas.microsoft.com/office/drawing/2014/main" id="{EBEA72CD-B776-4F0A-96DD-69873D503A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13375" name="Freeform 539">
              <a:extLst>
                <a:ext uri="{FF2B5EF4-FFF2-40B4-BE49-F238E27FC236}">
                  <a16:creationId xmlns:a16="http://schemas.microsoft.com/office/drawing/2014/main" id="{750C83A6-0C8D-4BCB-A31A-274FE60EAA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64" name="Freeform 540">
              <a:extLst>
                <a:ext uri="{FF2B5EF4-FFF2-40B4-BE49-F238E27FC236}">
                  <a16:creationId xmlns:a16="http://schemas.microsoft.com/office/drawing/2014/main" id="{4BA4A9B0-26CF-4C3B-BE3B-6DF501E1F4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65" name="Freeform 541">
              <a:extLst>
                <a:ext uri="{FF2B5EF4-FFF2-40B4-BE49-F238E27FC236}">
                  <a16:creationId xmlns:a16="http://schemas.microsoft.com/office/drawing/2014/main" id="{6C936F90-3F08-43B1-984D-4729BA1BEB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66" name="Freeform 542">
              <a:extLst>
                <a:ext uri="{FF2B5EF4-FFF2-40B4-BE49-F238E27FC236}">
                  <a16:creationId xmlns:a16="http://schemas.microsoft.com/office/drawing/2014/main" id="{63F96CB0-F979-4623-8ACE-3D3A66A72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67" name="Freeform 543">
              <a:extLst>
                <a:ext uri="{FF2B5EF4-FFF2-40B4-BE49-F238E27FC236}">
                  <a16:creationId xmlns:a16="http://schemas.microsoft.com/office/drawing/2014/main" id="{848233D3-EBFF-4460-9906-1947AEB68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68" name="Freeform 544">
              <a:extLst>
                <a:ext uri="{FF2B5EF4-FFF2-40B4-BE49-F238E27FC236}">
                  <a16:creationId xmlns:a16="http://schemas.microsoft.com/office/drawing/2014/main" id="{E55A3751-15A3-4DCB-8259-180644F81E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</p:grpSp>
    </p:spTree>
    <p:extLst>
      <p:ext uri="{BB962C8B-B14F-4D97-AF65-F5344CB8AC3E}">
        <p14:creationId xmlns:p14="http://schemas.microsoft.com/office/powerpoint/2010/main" val="202694596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45FF4EE-C08D-4120-B5AA-B1375348D1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6707270"/>
              </p:ext>
            </p:extLst>
          </p:nvPr>
        </p:nvGraphicFramePr>
        <p:xfrm>
          <a:off x="1620" y="1620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0" imgH="371" progId="TCLayout.ActiveDocument.1">
                  <p:embed/>
                </p:oleObj>
              </mc:Choice>
              <mc:Fallback>
                <p:oleObj name="Diapositiva de think-cell" r:id="rId4" imgW="370" imgH="37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45FF4EE-C08D-4120-B5AA-B1375348D1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0" y="1620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48D8B1-87AA-4129-BBCF-ABCA62036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653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 eaLnBrk="1"/>
            <a:endParaRPr lang="en-US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19076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688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45FF4EE-C08D-4120-B5AA-B1375348D1E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0" y="1620"/>
          <a:ext cx="1620" cy="16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0" imgH="371" progId="TCLayout.ActiveDocument.1">
                  <p:embed/>
                </p:oleObj>
              </mc:Choice>
              <mc:Fallback>
                <p:oleObj name="Diapositiva de think-cell" r:id="rId4" imgW="370" imgH="37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45FF4EE-C08D-4120-B5AA-B1375348D1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0" y="1620"/>
                        <a:ext cx="1620" cy="16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0648D8B1-87AA-4129-BBCF-ABCA6203692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1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487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gray">
          <a:xfrm>
            <a:off x="161979" y="101900"/>
            <a:ext cx="11860664" cy="408237"/>
          </a:xfrm>
          <a:prstGeom prst="rect">
            <a:avLst/>
          </a:prstGeom>
        </p:spPr>
        <p:txBody>
          <a:bodyPr/>
          <a:lstStyle>
            <a:lvl1pPr>
              <a:defRPr sz="2519" b="1">
                <a:solidFill>
                  <a:schemeClr val="accent4"/>
                </a:solidFill>
                <a:latin typeface="Flexo" pitchFamily="5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4" y="51837"/>
            <a:ext cx="1231563" cy="8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141852" eaLnBrk="1"/>
            <a:endParaRPr lang="en-US" sz="574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CED1FD3-6F8C-41F3-A722-8D849376F6B2}"/>
              </a:ext>
            </a:extLst>
          </p:cNvPr>
          <p:cNvSpPr/>
          <p:nvPr userDrawn="1"/>
        </p:nvSpPr>
        <p:spPr>
          <a:xfrm>
            <a:off x="9645" y="662118"/>
            <a:ext cx="1309224" cy="5897648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728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CA4A21D-F929-43DE-B86A-C38CF6D53817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10" y="5194037"/>
            <a:ext cx="578296" cy="542107"/>
          </a:xfrm>
          <a:prstGeom prst="rect">
            <a:avLst/>
          </a:prstGeom>
        </p:spPr>
      </p:pic>
      <p:sp>
        <p:nvSpPr>
          <p:cNvPr id="8" name="Shape 552">
            <a:extLst>
              <a:ext uri="{FF2B5EF4-FFF2-40B4-BE49-F238E27FC236}">
                <a16:creationId xmlns:a16="http://schemas.microsoft.com/office/drawing/2014/main" id="{42959B1E-294D-44A5-BFFA-6D3515501A5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87812" y="3509235"/>
            <a:ext cx="552891" cy="421112"/>
          </a:xfrm>
          <a:custGeom>
            <a:avLst/>
            <a:gdLst>
              <a:gd name="T0" fmla="*/ 2147483646 w 16266"/>
              <a:gd name="T1" fmla="*/ 2147483646 h 14215"/>
              <a:gd name="T2" fmla="*/ 2147483646 w 16266"/>
              <a:gd name="T3" fmla="*/ 2147483646 h 14215"/>
              <a:gd name="T4" fmla="*/ 2147483646 w 16266"/>
              <a:gd name="T5" fmla="*/ 2147483646 h 14215"/>
              <a:gd name="T6" fmla="*/ 2147483646 w 16266"/>
              <a:gd name="T7" fmla="*/ 2147483646 h 14215"/>
              <a:gd name="T8" fmla="*/ 2147483646 w 16266"/>
              <a:gd name="T9" fmla="*/ 2147483646 h 14215"/>
              <a:gd name="T10" fmla="*/ 2147483646 w 16266"/>
              <a:gd name="T11" fmla="*/ 2147483646 h 14215"/>
              <a:gd name="T12" fmla="*/ 2147483646 w 16266"/>
              <a:gd name="T13" fmla="*/ 2147483646 h 14215"/>
              <a:gd name="T14" fmla="*/ 2147483646 w 16266"/>
              <a:gd name="T15" fmla="*/ 2147483646 h 14215"/>
              <a:gd name="T16" fmla="*/ 2147483646 w 16266"/>
              <a:gd name="T17" fmla="*/ 2147483646 h 14215"/>
              <a:gd name="T18" fmla="*/ 2147483646 w 16266"/>
              <a:gd name="T19" fmla="*/ 2147483646 h 14215"/>
              <a:gd name="T20" fmla="*/ 2147483646 w 16266"/>
              <a:gd name="T21" fmla="*/ 2147483646 h 14215"/>
              <a:gd name="T22" fmla="*/ 2147483646 w 16266"/>
              <a:gd name="T23" fmla="*/ 2147483646 h 14215"/>
              <a:gd name="T24" fmla="*/ 2147483646 w 16266"/>
              <a:gd name="T25" fmla="*/ 2147483646 h 14215"/>
              <a:gd name="T26" fmla="*/ 2147483646 w 16266"/>
              <a:gd name="T27" fmla="*/ 2147483646 h 14215"/>
              <a:gd name="T28" fmla="*/ 2147483646 w 16266"/>
              <a:gd name="T29" fmla="*/ 2147483646 h 14215"/>
              <a:gd name="T30" fmla="*/ 2147483646 w 16266"/>
              <a:gd name="T31" fmla="*/ 2147483646 h 14215"/>
              <a:gd name="T32" fmla="*/ 2147483646 w 16266"/>
              <a:gd name="T33" fmla="*/ 2147483646 h 14215"/>
              <a:gd name="T34" fmla="*/ 2147483646 w 16266"/>
              <a:gd name="T35" fmla="*/ 2147483646 h 14215"/>
              <a:gd name="T36" fmla="*/ 2147483646 w 16266"/>
              <a:gd name="T37" fmla="*/ 2147483646 h 14215"/>
              <a:gd name="T38" fmla="*/ 2147483646 w 16266"/>
              <a:gd name="T39" fmla="*/ 2147483646 h 14215"/>
              <a:gd name="T40" fmla="*/ 2147483646 w 16266"/>
              <a:gd name="T41" fmla="*/ 2147483646 h 14215"/>
              <a:gd name="T42" fmla="*/ 2147483646 w 16266"/>
              <a:gd name="T43" fmla="*/ 2147483646 h 14215"/>
              <a:gd name="T44" fmla="*/ 2147483646 w 16266"/>
              <a:gd name="T45" fmla="*/ 2147483646 h 14215"/>
              <a:gd name="T46" fmla="*/ 2147483646 w 16266"/>
              <a:gd name="T47" fmla="*/ 2147483646 h 14215"/>
              <a:gd name="T48" fmla="*/ 2147483646 w 16266"/>
              <a:gd name="T49" fmla="*/ 2147483646 h 14215"/>
              <a:gd name="T50" fmla="*/ 2147483646 w 16266"/>
              <a:gd name="T51" fmla="*/ 2147483646 h 14215"/>
              <a:gd name="T52" fmla="*/ 2147483646 w 16266"/>
              <a:gd name="T53" fmla="*/ 2147483646 h 14215"/>
              <a:gd name="T54" fmla="*/ 2147483646 w 16266"/>
              <a:gd name="T55" fmla="*/ 2147483646 h 14215"/>
              <a:gd name="T56" fmla="*/ 2147483646 w 16266"/>
              <a:gd name="T57" fmla="*/ 2147483646 h 14215"/>
              <a:gd name="T58" fmla="*/ 2147483646 w 16266"/>
              <a:gd name="T59" fmla="*/ 2147483646 h 14215"/>
              <a:gd name="T60" fmla="*/ 2147483646 w 16266"/>
              <a:gd name="T61" fmla="*/ 2147483646 h 14215"/>
              <a:gd name="T62" fmla="*/ 2147483646 w 16266"/>
              <a:gd name="T63" fmla="*/ 2147483646 h 14215"/>
              <a:gd name="T64" fmla="*/ 2147483646 w 16266"/>
              <a:gd name="T65" fmla="*/ 2147483646 h 14215"/>
              <a:gd name="T66" fmla="*/ 2147483646 w 16266"/>
              <a:gd name="T67" fmla="*/ 2147483646 h 14215"/>
              <a:gd name="T68" fmla="*/ 2147483646 w 16266"/>
              <a:gd name="T69" fmla="*/ 2147483646 h 14215"/>
              <a:gd name="T70" fmla="*/ 2147483646 w 16266"/>
              <a:gd name="T71" fmla="*/ 2147483646 h 14215"/>
              <a:gd name="T72" fmla="*/ 2147483646 w 16266"/>
              <a:gd name="T73" fmla="*/ 2147483646 h 14215"/>
              <a:gd name="T74" fmla="*/ 2147483646 w 16266"/>
              <a:gd name="T75" fmla="*/ 2147483646 h 14215"/>
              <a:gd name="T76" fmla="*/ 2147483646 w 16266"/>
              <a:gd name="T77" fmla="*/ 2147483646 h 14215"/>
              <a:gd name="T78" fmla="*/ 0 w 16266"/>
              <a:gd name="T79" fmla="*/ 2147483646 h 14215"/>
              <a:gd name="T80" fmla="*/ 0 w 16266"/>
              <a:gd name="T81" fmla="*/ 2147483646 h 14215"/>
              <a:gd name="T82" fmla="*/ 2147483646 w 16266"/>
              <a:gd name="T83" fmla="*/ 2147483646 h 14215"/>
              <a:gd name="T84" fmla="*/ 2147483646 w 16266"/>
              <a:gd name="T85" fmla="*/ 2147483646 h 14215"/>
              <a:gd name="T86" fmla="*/ 2147483646 w 16266"/>
              <a:gd name="T87" fmla="*/ 2147483646 h 14215"/>
              <a:gd name="T88" fmla="*/ 2147483646 w 16266"/>
              <a:gd name="T89" fmla="*/ 2147483646 h 14215"/>
              <a:gd name="T90" fmla="*/ 2147483646 w 16266"/>
              <a:gd name="T91" fmla="*/ 2147483646 h 14215"/>
              <a:gd name="T92" fmla="*/ 2147483646 w 16266"/>
              <a:gd name="T93" fmla="*/ 2147483646 h 14215"/>
              <a:gd name="T94" fmla="*/ 2147483646 w 16266"/>
              <a:gd name="T95" fmla="*/ 2147483646 h 14215"/>
              <a:gd name="T96" fmla="*/ 2147483646 w 16266"/>
              <a:gd name="T97" fmla="*/ 2147483646 h 14215"/>
              <a:gd name="T98" fmla="*/ 2147483646 w 16266"/>
              <a:gd name="T99" fmla="*/ 2147483646 h 14215"/>
              <a:gd name="T100" fmla="*/ 2147483646 w 16266"/>
              <a:gd name="T101" fmla="*/ 2147483646 h 14215"/>
              <a:gd name="T102" fmla="*/ 2147483646 w 16266"/>
              <a:gd name="T103" fmla="*/ 2147483646 h 14215"/>
              <a:gd name="T104" fmla="*/ 2147483646 w 16266"/>
              <a:gd name="T105" fmla="*/ 2147483646 h 14215"/>
              <a:gd name="T106" fmla="*/ 2147483646 w 16266"/>
              <a:gd name="T107" fmla="*/ 2147483646 h 14215"/>
              <a:gd name="T108" fmla="*/ 2147483646 w 16266"/>
              <a:gd name="T109" fmla="*/ 2147483646 h 14215"/>
              <a:gd name="T110" fmla="*/ 2147483646 w 16266"/>
              <a:gd name="T111" fmla="*/ 2147483646 h 14215"/>
              <a:gd name="T112" fmla="*/ 2147483646 w 16266"/>
              <a:gd name="T113" fmla="*/ 2147483646 h 14215"/>
              <a:gd name="T114" fmla="*/ 2147483646 w 16266"/>
              <a:gd name="T115" fmla="*/ 0 h 1421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w 16266"/>
              <a:gd name="T175" fmla="*/ 0 h 14215"/>
              <a:gd name="T176" fmla="*/ 16266 w 16266"/>
              <a:gd name="T177" fmla="*/ 14215 h 14215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T174" t="T175" r="T176" b="T177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lnTo>
                  <a:pt x="8597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lnTo>
                  <a:pt x="7986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</p:spPr>
        <p:txBody>
          <a:bodyPr lIns="82265" tIns="82265" rIns="82265" bIns="82265" anchor="ctr"/>
          <a:lstStyle/>
          <a:p>
            <a:pPr marL="0" marR="0" lvl="0" indent="0" algn="l" defTabSz="877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080" b="0" i="0" u="none" strike="noStrike" kern="1200" cap="none" spc="0" normalizeH="0" baseline="0" noProof="0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B593565-EC3B-4287-9B39-70983CC5CFFF}"/>
              </a:ext>
            </a:extLst>
          </p:cNvPr>
          <p:cNvSpPr txBox="1"/>
          <p:nvPr userDrawn="1"/>
        </p:nvSpPr>
        <p:spPr>
          <a:xfrm>
            <a:off x="59533" y="3893141"/>
            <a:ext cx="120944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ea typeface="+mn-ea"/>
                <a:cs typeface="Arial" panose="020B0604020202020204" pitchFamily="34" charset="0"/>
              </a:rPr>
              <a:t>Riesgos/</a:t>
            </a:r>
          </a:p>
          <a:p>
            <a:pPr marL="0" marR="0" lvl="0" indent="0" algn="ctr" defTabSz="8227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ea typeface="+mn-ea"/>
                <a:cs typeface="Arial" panose="020B0604020202020204" pitchFamily="34" charset="0"/>
              </a:rPr>
              <a:t>Problemas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7EAE267-C756-434A-A123-6A8DEBEE827F}"/>
              </a:ext>
            </a:extLst>
          </p:cNvPr>
          <p:cNvSpPr txBox="1"/>
          <p:nvPr userDrawn="1"/>
        </p:nvSpPr>
        <p:spPr>
          <a:xfrm>
            <a:off x="59533" y="5820578"/>
            <a:ext cx="120944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ea typeface="+mn-ea"/>
                <a:cs typeface="Arial" panose="020B0604020202020204" pitchFamily="34" charset="0"/>
              </a:rPr>
              <a:t>Siguientes pasos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F79CC2C-FCB8-4B04-A4DF-4A546FD56C36}"/>
              </a:ext>
            </a:extLst>
          </p:cNvPr>
          <p:cNvSpPr txBox="1"/>
          <p:nvPr userDrawn="1"/>
        </p:nvSpPr>
        <p:spPr>
          <a:xfrm>
            <a:off x="59533" y="1968330"/>
            <a:ext cx="120944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822777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PE" sz="1080" b="0" i="0" u="none" strike="noStrike" kern="0" cap="none" spc="0" normalizeH="0" baseline="0" noProof="0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Flexo" pitchFamily="50" charset="0"/>
                <a:ea typeface="+mn-ea"/>
                <a:cs typeface="Arial" panose="020B0604020202020204" pitchFamily="34" charset="0"/>
              </a:rPr>
              <a:t>Entrega de Valor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F557961-AB7C-4D81-AD2A-C37B226E71A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34225" y="1209413"/>
            <a:ext cx="1060067" cy="76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14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688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2D0DCE-CDCF-4279-9C42-4592E8D9FA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86" imgH="386" progId="TCLayout.ActiveDocument.1">
                  <p:embed/>
                </p:oleObj>
              </mc:Choice>
              <mc:Fallback>
                <p:oleObj name="Diapositiva de think-cell" r:id="rId4" imgW="386" imgH="3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2D0DCE-CDCF-4279-9C42-4592E8D9F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986FA45-D44D-41E8-A2D3-E0501CF784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653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F81ED63-EF3B-478E-A45B-E7A1E767D0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4849" y="1"/>
            <a:ext cx="1028715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2F09DA5-2894-4EC1-9C90-665D9D6A5B9E}"/>
              </a:ext>
            </a:extLst>
          </p:cNvPr>
          <p:cNvSpPr>
            <a:spLocks/>
          </p:cNvSpPr>
          <p:nvPr/>
        </p:nvSpPr>
        <p:spPr>
          <a:xfrm>
            <a:off x="1" y="-1"/>
            <a:ext cx="12192000" cy="6858000"/>
          </a:xfrm>
          <a:prstGeom prst="rect">
            <a:avLst/>
          </a:prstGeom>
          <a:solidFill>
            <a:srgbClr val="F39D1D">
              <a:alpha val="67059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1A62CCF-F230-4083-B80D-8EFF998D4248}"/>
              </a:ext>
            </a:extLst>
          </p:cNvPr>
          <p:cNvSpPr>
            <a:spLocks/>
          </p:cNvSpPr>
          <p:nvPr userDrawn="1"/>
        </p:nvSpPr>
        <p:spPr>
          <a:xfrm>
            <a:off x="1" y="1"/>
            <a:ext cx="9111058" cy="6858000"/>
          </a:xfrm>
          <a:custGeom>
            <a:avLst/>
            <a:gdLst>
              <a:gd name="connsiteX0" fmla="*/ 0 w 8929549"/>
              <a:gd name="connsiteY0" fmla="*/ 0 h 6721475"/>
              <a:gd name="connsiteX1" fmla="*/ 1797646 w 8929549"/>
              <a:gd name="connsiteY1" fmla="*/ 0 h 6721475"/>
              <a:gd name="connsiteX2" fmla="*/ 1888573 w 8929549"/>
              <a:gd name="connsiteY2" fmla="*/ 0 h 6721475"/>
              <a:gd name="connsiteX3" fmla="*/ 2866850 w 8929549"/>
              <a:gd name="connsiteY3" fmla="*/ 0 h 6721475"/>
              <a:gd name="connsiteX4" fmla="*/ 2870522 w 8929549"/>
              <a:gd name="connsiteY4" fmla="*/ 0 h 6721475"/>
              <a:gd name="connsiteX5" fmla="*/ 3686219 w 8929549"/>
              <a:gd name="connsiteY5" fmla="*/ 0 h 6721475"/>
              <a:gd name="connsiteX6" fmla="*/ 4664496 w 8929549"/>
              <a:gd name="connsiteY6" fmla="*/ 0 h 6721475"/>
              <a:gd name="connsiteX7" fmla="*/ 4668168 w 8929549"/>
              <a:gd name="connsiteY7" fmla="*/ 0 h 6721475"/>
              <a:gd name="connsiteX8" fmla="*/ 4755423 w 8929549"/>
              <a:gd name="connsiteY8" fmla="*/ 0 h 6721475"/>
              <a:gd name="connsiteX9" fmla="*/ 4759095 w 8929549"/>
              <a:gd name="connsiteY9" fmla="*/ 0 h 6721475"/>
              <a:gd name="connsiteX10" fmla="*/ 6553069 w 8929549"/>
              <a:gd name="connsiteY10" fmla="*/ 0 h 6721475"/>
              <a:gd name="connsiteX11" fmla="*/ 6556741 w 8929549"/>
              <a:gd name="connsiteY11" fmla="*/ 0 h 6721475"/>
              <a:gd name="connsiteX12" fmla="*/ 6556741 w 8929549"/>
              <a:gd name="connsiteY12" fmla="*/ 10386 h 6721475"/>
              <a:gd name="connsiteX13" fmla="*/ 8929549 w 8929549"/>
              <a:gd name="connsiteY13" fmla="*/ 6721475 h 6721475"/>
              <a:gd name="connsiteX14" fmla="*/ 7131903 w 8929549"/>
              <a:gd name="connsiteY14" fmla="*/ 6721475 h 6721475"/>
              <a:gd name="connsiteX15" fmla="*/ 7040976 w 8929549"/>
              <a:gd name="connsiteY15" fmla="*/ 6721475 h 6721475"/>
              <a:gd name="connsiteX16" fmla="*/ 5243330 w 8929549"/>
              <a:gd name="connsiteY16" fmla="*/ 6721475 h 6721475"/>
              <a:gd name="connsiteX17" fmla="*/ 3686219 w 8929549"/>
              <a:gd name="connsiteY17" fmla="*/ 6721475 h 6721475"/>
              <a:gd name="connsiteX18" fmla="*/ 1888573 w 8929549"/>
              <a:gd name="connsiteY18" fmla="*/ 6721475 h 6721475"/>
              <a:gd name="connsiteX19" fmla="*/ 1797646 w 8929549"/>
              <a:gd name="connsiteY19" fmla="*/ 6721475 h 6721475"/>
              <a:gd name="connsiteX20" fmla="*/ 0 w 8929549"/>
              <a:gd name="connsiteY20" fmla="*/ 6721475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929549" h="6721475">
                <a:moveTo>
                  <a:pt x="0" y="0"/>
                </a:moveTo>
                <a:lnTo>
                  <a:pt x="1797646" y="0"/>
                </a:lnTo>
                <a:lnTo>
                  <a:pt x="1888573" y="0"/>
                </a:lnTo>
                <a:lnTo>
                  <a:pt x="2866850" y="0"/>
                </a:lnTo>
                <a:lnTo>
                  <a:pt x="2870522" y="0"/>
                </a:lnTo>
                <a:lnTo>
                  <a:pt x="3686219" y="0"/>
                </a:lnTo>
                <a:lnTo>
                  <a:pt x="4664496" y="0"/>
                </a:lnTo>
                <a:lnTo>
                  <a:pt x="4668168" y="0"/>
                </a:lnTo>
                <a:lnTo>
                  <a:pt x="4755423" y="0"/>
                </a:lnTo>
                <a:lnTo>
                  <a:pt x="4759095" y="0"/>
                </a:lnTo>
                <a:lnTo>
                  <a:pt x="6553069" y="0"/>
                </a:lnTo>
                <a:lnTo>
                  <a:pt x="6556741" y="0"/>
                </a:lnTo>
                <a:lnTo>
                  <a:pt x="6556741" y="10386"/>
                </a:lnTo>
                <a:lnTo>
                  <a:pt x="8929549" y="6721475"/>
                </a:lnTo>
                <a:lnTo>
                  <a:pt x="7131903" y="6721475"/>
                </a:lnTo>
                <a:lnTo>
                  <a:pt x="7040976" y="6721475"/>
                </a:lnTo>
                <a:lnTo>
                  <a:pt x="5243330" y="6721475"/>
                </a:lnTo>
                <a:lnTo>
                  <a:pt x="3686219" y="6721475"/>
                </a:lnTo>
                <a:lnTo>
                  <a:pt x="1888573" y="6721475"/>
                </a:lnTo>
                <a:lnTo>
                  <a:pt x="1797646" y="6721475"/>
                </a:lnTo>
                <a:lnTo>
                  <a:pt x="0" y="6721475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  <a:effectLst>
            <a:outerShdw blurRad="508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 eaLnBrk="1"/>
            <a:endParaRPr lang="en-US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45B3C1C9-164C-45D0-AE40-099216F858A4}"/>
              </a:ext>
            </a:extLst>
          </p:cNvPr>
          <p:cNvSpPr txBox="1">
            <a:spLocks/>
          </p:cNvSpPr>
          <p:nvPr/>
        </p:nvSpPr>
        <p:spPr bwMode="gray">
          <a:xfrm>
            <a:off x="11652053" y="6627163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US" sz="816" smtClean="0">
                <a:solidFill>
                  <a:schemeClr val="bg1"/>
                </a:solidFill>
              </a:rPr>
              <a:pPr lvl="0"/>
              <a:t>‹Nº›</a:t>
            </a:fld>
            <a:endParaRPr lang="en-US" sz="816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A091C01-859B-4D5E-A46D-7F6F795C667F}"/>
              </a:ext>
            </a:extLst>
          </p:cNvPr>
          <p:cNvGrpSpPr/>
          <p:nvPr/>
        </p:nvGrpSpPr>
        <p:grpSpPr>
          <a:xfrm>
            <a:off x="10829030" y="6608570"/>
            <a:ext cx="618531" cy="165283"/>
            <a:chOff x="4797041" y="952089"/>
            <a:chExt cx="2281238" cy="609599"/>
          </a:xfrm>
          <a:solidFill>
            <a:schemeClr val="bg1"/>
          </a:solidFill>
        </p:grpSpPr>
        <p:sp>
          <p:nvSpPr>
            <p:cNvPr id="14" name="Freeform 538">
              <a:extLst>
                <a:ext uri="{FF2B5EF4-FFF2-40B4-BE49-F238E27FC236}">
                  <a16:creationId xmlns:a16="http://schemas.microsoft.com/office/drawing/2014/main" id="{1EEA9E48-40F1-4821-856D-CFC901698D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15" name="Freeform 539">
              <a:extLst>
                <a:ext uri="{FF2B5EF4-FFF2-40B4-BE49-F238E27FC236}">
                  <a16:creationId xmlns:a16="http://schemas.microsoft.com/office/drawing/2014/main" id="{1BC14002-6AC7-43A0-B8FC-6FDAA1EF5D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16" name="Freeform 540">
              <a:extLst>
                <a:ext uri="{FF2B5EF4-FFF2-40B4-BE49-F238E27FC236}">
                  <a16:creationId xmlns:a16="http://schemas.microsoft.com/office/drawing/2014/main" id="{CE175A35-FD80-4EAC-B7C8-A2B57FC263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17" name="Freeform 541">
              <a:extLst>
                <a:ext uri="{FF2B5EF4-FFF2-40B4-BE49-F238E27FC236}">
                  <a16:creationId xmlns:a16="http://schemas.microsoft.com/office/drawing/2014/main" id="{6AD157DA-7E3C-4887-BCF8-2390422DBB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18" name="Freeform 542">
              <a:extLst>
                <a:ext uri="{FF2B5EF4-FFF2-40B4-BE49-F238E27FC236}">
                  <a16:creationId xmlns:a16="http://schemas.microsoft.com/office/drawing/2014/main" id="{0AC7FD69-DF48-4BE9-830A-FAECD1F40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19" name="Freeform 543">
              <a:extLst>
                <a:ext uri="{FF2B5EF4-FFF2-40B4-BE49-F238E27FC236}">
                  <a16:creationId xmlns:a16="http://schemas.microsoft.com/office/drawing/2014/main" id="{C3320177-C075-41D2-8D4D-084DB9CC0E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20" name="Freeform 544">
              <a:extLst>
                <a:ext uri="{FF2B5EF4-FFF2-40B4-BE49-F238E27FC236}">
                  <a16:creationId xmlns:a16="http://schemas.microsoft.com/office/drawing/2014/main" id="{9965B84C-9390-47C0-9D84-BE84FD66F7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B2E4C0F-B532-4C36-8D02-51D33DE6C75D}"/>
              </a:ext>
            </a:extLst>
          </p:cNvPr>
          <p:cNvCxnSpPr>
            <a:cxnSpLocks/>
          </p:cNvCxnSpPr>
          <p:nvPr/>
        </p:nvCxnSpPr>
        <p:spPr>
          <a:xfrm>
            <a:off x="11495662" y="6560370"/>
            <a:ext cx="105233" cy="2976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3CCCC03-A808-48EC-A7E1-59D7CD8E471A}"/>
              </a:ext>
            </a:extLst>
          </p:cNvPr>
          <p:cNvCxnSpPr>
            <a:cxnSpLocks/>
          </p:cNvCxnSpPr>
          <p:nvPr/>
        </p:nvCxnSpPr>
        <p:spPr>
          <a:xfrm>
            <a:off x="11495662" y="6560370"/>
            <a:ext cx="33512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23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08">
          <p15:clr>
            <a:srgbClr val="000000"/>
          </p15:clr>
        </p15:guide>
        <p15:guide id="2" orient="horz" pos="570">
          <p15:clr>
            <a:srgbClr val="000000"/>
          </p15:clr>
        </p15:guide>
        <p15:guide id="3" orient="horz" pos="3912">
          <p15:clr>
            <a:srgbClr val="000000"/>
          </p15:clr>
        </p15:guide>
        <p15:guide id="4" pos="96">
          <p15:clr>
            <a:srgbClr val="00000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C2D0DCE-CDCF-4279-9C42-4592E8D9FAB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621" y="1621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86" imgH="386" progId="TCLayout.ActiveDocument.1">
                  <p:embed/>
                </p:oleObj>
              </mc:Choice>
              <mc:Fallback>
                <p:oleObj name="Diapositiva de think-cell" r:id="rId4" imgW="386" imgH="38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C2D0DCE-CDCF-4279-9C42-4592E8D9FA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1" y="1621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B986FA45-D44D-41E8-A2D3-E0501CF784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653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F81ED63-EF3B-478E-A45B-E7A1E767D03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71" r="19937"/>
          <a:stretch/>
        </p:blipFill>
        <p:spPr>
          <a:xfrm>
            <a:off x="4353939" y="1"/>
            <a:ext cx="7838062" cy="6858000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AA7070E-4118-4494-BAD2-8DBA04DB9A84}"/>
              </a:ext>
            </a:extLst>
          </p:cNvPr>
          <p:cNvSpPr>
            <a:spLocks/>
          </p:cNvSpPr>
          <p:nvPr/>
        </p:nvSpPr>
        <p:spPr>
          <a:xfrm>
            <a:off x="0" y="1"/>
            <a:ext cx="6840595" cy="6858000"/>
          </a:xfrm>
          <a:custGeom>
            <a:avLst/>
            <a:gdLst>
              <a:gd name="connsiteX0" fmla="*/ 0 w 6704318"/>
              <a:gd name="connsiteY0" fmla="*/ 0 h 6721475"/>
              <a:gd name="connsiteX1" fmla="*/ 641619 w 6704318"/>
              <a:gd name="connsiteY1" fmla="*/ 0 h 6721475"/>
              <a:gd name="connsiteX2" fmla="*/ 645291 w 6704318"/>
              <a:gd name="connsiteY2" fmla="*/ 0 h 6721475"/>
              <a:gd name="connsiteX3" fmla="*/ 1460988 w 6704318"/>
              <a:gd name="connsiteY3" fmla="*/ 0 h 6721475"/>
              <a:gd name="connsiteX4" fmla="*/ 2439265 w 6704318"/>
              <a:gd name="connsiteY4" fmla="*/ 0 h 6721475"/>
              <a:gd name="connsiteX5" fmla="*/ 2442937 w 6704318"/>
              <a:gd name="connsiteY5" fmla="*/ 0 h 6721475"/>
              <a:gd name="connsiteX6" fmla="*/ 2530192 w 6704318"/>
              <a:gd name="connsiteY6" fmla="*/ 0 h 6721475"/>
              <a:gd name="connsiteX7" fmla="*/ 2533864 w 6704318"/>
              <a:gd name="connsiteY7" fmla="*/ 0 h 6721475"/>
              <a:gd name="connsiteX8" fmla="*/ 4327838 w 6704318"/>
              <a:gd name="connsiteY8" fmla="*/ 0 h 6721475"/>
              <a:gd name="connsiteX9" fmla="*/ 4331510 w 6704318"/>
              <a:gd name="connsiteY9" fmla="*/ 0 h 6721475"/>
              <a:gd name="connsiteX10" fmla="*/ 4331510 w 6704318"/>
              <a:gd name="connsiteY10" fmla="*/ 10386 h 6721475"/>
              <a:gd name="connsiteX11" fmla="*/ 6704318 w 6704318"/>
              <a:gd name="connsiteY11" fmla="*/ 6721475 h 6721475"/>
              <a:gd name="connsiteX12" fmla="*/ 4906672 w 6704318"/>
              <a:gd name="connsiteY12" fmla="*/ 6721475 h 6721475"/>
              <a:gd name="connsiteX13" fmla="*/ 4815745 w 6704318"/>
              <a:gd name="connsiteY13" fmla="*/ 6721475 h 6721475"/>
              <a:gd name="connsiteX14" fmla="*/ 3018099 w 6704318"/>
              <a:gd name="connsiteY14" fmla="*/ 6721475 h 6721475"/>
              <a:gd name="connsiteX15" fmla="*/ 1460988 w 6704318"/>
              <a:gd name="connsiteY15" fmla="*/ 6721475 h 6721475"/>
              <a:gd name="connsiteX16" fmla="*/ 0 w 6704318"/>
              <a:gd name="connsiteY16" fmla="*/ 6721475 h 6721475"/>
              <a:gd name="connsiteX17" fmla="*/ 0 w 6704318"/>
              <a:gd name="connsiteY17" fmla="*/ 0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04318" h="6721475">
                <a:moveTo>
                  <a:pt x="0" y="0"/>
                </a:moveTo>
                <a:lnTo>
                  <a:pt x="641619" y="0"/>
                </a:lnTo>
                <a:lnTo>
                  <a:pt x="645291" y="0"/>
                </a:lnTo>
                <a:lnTo>
                  <a:pt x="1460988" y="0"/>
                </a:lnTo>
                <a:lnTo>
                  <a:pt x="2439265" y="0"/>
                </a:lnTo>
                <a:lnTo>
                  <a:pt x="2442937" y="0"/>
                </a:lnTo>
                <a:lnTo>
                  <a:pt x="2530192" y="0"/>
                </a:lnTo>
                <a:lnTo>
                  <a:pt x="2533864" y="0"/>
                </a:lnTo>
                <a:lnTo>
                  <a:pt x="4327838" y="0"/>
                </a:lnTo>
                <a:lnTo>
                  <a:pt x="4331510" y="0"/>
                </a:lnTo>
                <a:lnTo>
                  <a:pt x="4331510" y="10386"/>
                </a:lnTo>
                <a:lnTo>
                  <a:pt x="6704318" y="6721475"/>
                </a:lnTo>
                <a:lnTo>
                  <a:pt x="4906672" y="6721475"/>
                </a:lnTo>
                <a:lnTo>
                  <a:pt x="4815745" y="6721475"/>
                </a:lnTo>
                <a:lnTo>
                  <a:pt x="3018099" y="6721475"/>
                </a:lnTo>
                <a:lnTo>
                  <a:pt x="1460988" y="6721475"/>
                </a:lnTo>
                <a:lnTo>
                  <a:pt x="0" y="672147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  <a:effectLst>
            <a:outerShdw blurRad="508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 eaLnBrk="1"/>
            <a:endParaRPr lang="en-US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9B9250-2837-42B9-9997-131808FF9503}"/>
              </a:ext>
            </a:extLst>
          </p:cNvPr>
          <p:cNvGrpSpPr/>
          <p:nvPr/>
        </p:nvGrpSpPr>
        <p:grpSpPr>
          <a:xfrm>
            <a:off x="832779" y="2903658"/>
            <a:ext cx="3931927" cy="1050685"/>
            <a:chOff x="4797041" y="952089"/>
            <a:chExt cx="2281238" cy="609599"/>
          </a:xfrm>
        </p:grpSpPr>
        <p:sp>
          <p:nvSpPr>
            <p:cNvPr id="26" name="Freeform 538">
              <a:extLst>
                <a:ext uri="{FF2B5EF4-FFF2-40B4-BE49-F238E27FC236}">
                  <a16:creationId xmlns:a16="http://schemas.microsoft.com/office/drawing/2014/main" id="{B867A878-913F-47AE-A151-F55FDEC1EA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27" name="Freeform 539">
              <a:extLst>
                <a:ext uri="{FF2B5EF4-FFF2-40B4-BE49-F238E27FC236}">
                  <a16:creationId xmlns:a16="http://schemas.microsoft.com/office/drawing/2014/main" id="{3DC3CB76-26C6-4631-8C62-ABD7B3B4921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28" name="Freeform 540">
              <a:extLst>
                <a:ext uri="{FF2B5EF4-FFF2-40B4-BE49-F238E27FC236}">
                  <a16:creationId xmlns:a16="http://schemas.microsoft.com/office/drawing/2014/main" id="{5675BF14-7787-4D15-A2C4-5109E68B23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29" name="Freeform 541">
              <a:extLst>
                <a:ext uri="{FF2B5EF4-FFF2-40B4-BE49-F238E27FC236}">
                  <a16:creationId xmlns:a16="http://schemas.microsoft.com/office/drawing/2014/main" id="{549D4A3B-82C1-4AB5-ABB1-FF74D0CBCB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30" name="Freeform 542">
              <a:extLst>
                <a:ext uri="{FF2B5EF4-FFF2-40B4-BE49-F238E27FC236}">
                  <a16:creationId xmlns:a16="http://schemas.microsoft.com/office/drawing/2014/main" id="{F4D1B063-2152-4213-ADC9-D6DC3545B7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31" name="Freeform 543">
              <a:extLst>
                <a:ext uri="{FF2B5EF4-FFF2-40B4-BE49-F238E27FC236}">
                  <a16:creationId xmlns:a16="http://schemas.microsoft.com/office/drawing/2014/main" id="{4C30F9F3-CAD7-45C3-83CF-A1E156B006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32" name="Freeform 544">
              <a:extLst>
                <a:ext uri="{FF2B5EF4-FFF2-40B4-BE49-F238E27FC236}">
                  <a16:creationId xmlns:a16="http://schemas.microsoft.com/office/drawing/2014/main" id="{CAFE6CEB-1DB4-4EAF-9377-14E5BA42CA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</p:grpSp>
    </p:spTree>
    <p:extLst>
      <p:ext uri="{BB962C8B-B14F-4D97-AF65-F5344CB8AC3E}">
        <p14:creationId xmlns:p14="http://schemas.microsoft.com/office/powerpoint/2010/main" val="22625261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008">
          <p15:clr>
            <a:srgbClr val="000000"/>
          </p15:clr>
        </p15:guide>
        <p15:guide id="2" orient="horz" pos="570">
          <p15:clr>
            <a:srgbClr val="000000"/>
          </p15:clr>
        </p15:guide>
        <p15:guide id="3" orient="horz" pos="3912">
          <p15:clr>
            <a:srgbClr val="000000"/>
          </p15:clr>
        </p15:guide>
        <p15:guide id="4" pos="96">
          <p15:clr>
            <a:srgbClr val="00000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LogoText">
            <a:extLst>
              <a:ext uri="{FF2B5EF4-FFF2-40B4-BE49-F238E27FC236}">
                <a16:creationId xmlns:a16="http://schemas.microsoft.com/office/drawing/2014/main" id="{92A63429-03F1-4595-BAE1-A5F5E74A0DF2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 bwMode="black">
          <a:xfrm>
            <a:off x="10130972" y="6496569"/>
            <a:ext cx="1157995" cy="14131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3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982A9EE-ED1D-4D7E-84CA-3C36D0891D68}"/>
              </a:ext>
            </a:extLst>
          </p:cNvPr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black">
          <a:xfrm>
            <a:off x="11312525" y="6495942"/>
            <a:ext cx="325501" cy="1413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1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1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894B01F2-0F20-4749-9B38-DFD772EED8DC}"/>
              </a:ext>
            </a:extLst>
          </p:cNvPr>
          <p:cNvSpPr>
            <a:spLocks noGrp="1"/>
          </p:cNvSpPr>
          <p:nvPr>
            <p:ph sz="quarter" idx="15" hasCustomPrompt="1"/>
            <p:custDataLst>
              <p:tags r:id="rId3"/>
            </p:custDataLst>
          </p:nvPr>
        </p:nvSpPr>
        <p:spPr>
          <a:xfrm>
            <a:off x="7159753" y="89320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  <p:sp>
        <p:nvSpPr>
          <p:cNvPr id="2" name="5. Source" hidden="1">
            <a:extLst>
              <a:ext uri="{FF2B5EF4-FFF2-40B4-BE49-F238E27FC236}">
                <a16:creationId xmlns:a16="http://schemas.microsoft.com/office/drawing/2014/main" id="{B7A51059-AF5B-44C9-972A-04EB79BED86F}"/>
              </a:ext>
            </a:extLst>
          </p:cNvPr>
          <p:cNvSpPr txBox="1"/>
          <p:nvPr userDrawn="1">
            <p:custDataLst>
              <p:tags r:id="rId4"/>
            </p:custDataLst>
          </p:nvPr>
        </p:nvSpPr>
        <p:spPr>
          <a:xfrm>
            <a:off x="554737" y="6501670"/>
            <a:ext cx="7277861" cy="141312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900"/>
              <a:t>Source: ...</a:t>
            </a:r>
          </a:p>
        </p:txBody>
      </p:sp>
    </p:spTree>
    <p:extLst>
      <p:ext uri="{BB962C8B-B14F-4D97-AF65-F5344CB8AC3E}">
        <p14:creationId xmlns:p14="http://schemas.microsoft.com/office/powerpoint/2010/main" val="197108666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2. Slide Title">
            <a:extLst>
              <a:ext uri="{FF2B5EF4-FFF2-40B4-BE49-F238E27FC236}">
                <a16:creationId xmlns:a16="http://schemas.microsoft.com/office/drawing/2014/main" id="{0415F114-7B0E-43F2-8881-F0D9FB2A643B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4736" y="172213"/>
            <a:ext cx="6967728" cy="7315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RectangleLight">
            <a:extLst>
              <a:ext uri="{FF2B5EF4-FFF2-40B4-BE49-F238E27FC236}">
                <a16:creationId xmlns:a16="http://schemas.microsoft.com/office/drawing/2014/main" id="{2365F90A-9CD8-40EE-93CD-2729135A9569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ltGray">
          <a:xfrm>
            <a:off x="7830313" y="1"/>
            <a:ext cx="4361688" cy="6858000"/>
          </a:xfrm>
          <a:prstGeom prst="rect">
            <a:avLst/>
          </a:prstGeom>
          <a:solidFill>
            <a:srgbClr val="E6E6E6"/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8" tIns="45719" rIns="91438" bIns="4571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>
              <a:solidFill>
                <a:srgbClr val="F0F0F0"/>
              </a:solidFill>
              <a:latin typeface="Arial" panose="020B0604020202020204" pitchFamily="34" charset="0"/>
            </a:endParaRPr>
          </a:p>
        </p:txBody>
      </p:sp>
      <p:sp>
        <p:nvSpPr>
          <p:cNvPr id="16" name="SlideLogoText">
            <a:extLst>
              <a:ext uri="{FF2B5EF4-FFF2-40B4-BE49-F238E27FC236}">
                <a16:creationId xmlns:a16="http://schemas.microsoft.com/office/drawing/2014/main" id="{AEC46ACE-42CD-4304-9E51-86DBC38CA4EB}"/>
              </a:ext>
            </a:extLst>
          </p:cNvPr>
          <p:cNvSpPr txBox="1"/>
          <p:nvPr userDrawn="1">
            <p:custDataLst>
              <p:tags r:id="rId3"/>
            </p:custDataLst>
          </p:nvPr>
        </p:nvSpPr>
        <p:spPr bwMode="black">
          <a:xfrm>
            <a:off x="10130972" y="6496569"/>
            <a:ext cx="1157995" cy="141312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marL="0" marR="0" lvl="0" indent="0" algn="ctr" defTabSz="91439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t>McKinsey &amp; Company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3B7A7C0C-AC02-4989-860B-73442D510162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5942"/>
            <a:ext cx="325501" cy="1413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1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1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2" name="BottomLineRight">
            <a:extLst>
              <a:ext uri="{FF2B5EF4-FFF2-40B4-BE49-F238E27FC236}">
                <a16:creationId xmlns:a16="http://schemas.microsoft.com/office/drawing/2014/main" id="{6425396B-5490-4E4D-8EA4-E4AB4F98BF62}"/>
              </a:ext>
            </a:extLst>
          </p:cNvPr>
          <p:cNvCxnSpPr/>
          <p:nvPr userDrawn="1">
            <p:custDataLst>
              <p:tags r:id="rId5"/>
            </p:custDataLst>
          </p:nvPr>
        </p:nvCxnSpPr>
        <p:spPr>
          <a:xfrm>
            <a:off x="8173372" y="6453769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BottomLineLeft">
            <a:extLst>
              <a:ext uri="{FF2B5EF4-FFF2-40B4-BE49-F238E27FC236}">
                <a16:creationId xmlns:a16="http://schemas.microsoft.com/office/drawing/2014/main" id="{570396F1-4249-402C-975E-F70778173C25}"/>
              </a:ext>
            </a:extLst>
          </p:cNvPr>
          <p:cNvCxnSpPr/>
          <p:nvPr userDrawn="1">
            <p:custDataLst>
              <p:tags r:id="rId6"/>
            </p:custDataLst>
          </p:nvPr>
        </p:nvCxnSpPr>
        <p:spPr>
          <a:xfrm>
            <a:off x="554736" y="6453769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TopLineRight">
            <a:extLst>
              <a:ext uri="{FF2B5EF4-FFF2-40B4-BE49-F238E27FC236}">
                <a16:creationId xmlns:a16="http://schemas.microsoft.com/office/drawing/2014/main" id="{C5BD98EE-C09E-457E-A028-EBE485145AA3}"/>
              </a:ext>
            </a:extLst>
          </p:cNvPr>
          <p:cNvCxnSpPr/>
          <p:nvPr userDrawn="1">
            <p:custDataLst>
              <p:tags r:id="rId7"/>
            </p:custDataLst>
          </p:nvPr>
        </p:nvCxnSpPr>
        <p:spPr>
          <a:xfrm>
            <a:off x="8173372" y="1181906"/>
            <a:ext cx="3465576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TopLineLeft">
            <a:extLst>
              <a:ext uri="{FF2B5EF4-FFF2-40B4-BE49-F238E27FC236}">
                <a16:creationId xmlns:a16="http://schemas.microsoft.com/office/drawing/2014/main" id="{47D3FB95-30DE-4983-B5AE-01B80542C0DD}"/>
              </a:ext>
            </a:extLst>
          </p:cNvPr>
          <p:cNvCxnSpPr/>
          <p:nvPr userDrawn="1">
            <p:custDataLst>
              <p:tags r:id="rId8"/>
            </p:custDataLst>
          </p:nvPr>
        </p:nvCxnSpPr>
        <p:spPr>
          <a:xfrm>
            <a:off x="554736" y="1181906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18D646E-BD43-4948-96FE-F798F0E18D71}"/>
              </a:ext>
            </a:extLst>
          </p:cNvPr>
          <p:cNvCxnSpPr/>
          <p:nvPr userDrawn="1">
            <p:custDataLst>
              <p:tags r:id="rId9"/>
            </p:custDataLst>
          </p:nvPr>
        </p:nvCxnSpPr>
        <p:spPr>
          <a:xfrm>
            <a:off x="554736" y="1181906"/>
            <a:ext cx="6967728" cy="0"/>
          </a:xfrm>
          <a:prstGeom prst="line">
            <a:avLst/>
          </a:prstGeom>
          <a:ln w="635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3. Subtitle">
            <a:extLst>
              <a:ext uri="{FF2B5EF4-FFF2-40B4-BE49-F238E27FC236}">
                <a16:creationId xmlns:a16="http://schemas.microsoft.com/office/drawing/2014/main" id="{712BED6B-950C-4FB8-AEE1-14FA61D013FF}"/>
              </a:ext>
            </a:extLst>
          </p:cNvPr>
          <p:cNvSpPr>
            <a:spLocks noGrp="1"/>
          </p:cNvSpPr>
          <p:nvPr>
            <p:ph type="subTitle" idx="1"/>
            <p:custDataLst>
              <p:tags r:id="rId10"/>
            </p:custDataLst>
          </p:nvPr>
        </p:nvSpPr>
        <p:spPr>
          <a:xfrm>
            <a:off x="554736" y="884726"/>
            <a:ext cx="6967728" cy="276999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198" indent="0" algn="ctr">
              <a:buNone/>
              <a:defRPr sz="2000"/>
            </a:lvl2pPr>
            <a:lvl3pPr marL="914396" indent="0" algn="ctr">
              <a:buNone/>
              <a:defRPr sz="1800"/>
            </a:lvl3pPr>
            <a:lvl4pPr marL="1371594" indent="0" algn="ctr">
              <a:buNone/>
              <a:defRPr sz="1600"/>
            </a:lvl4pPr>
            <a:lvl5pPr marL="1828793" indent="0" algn="ctr">
              <a:buNone/>
              <a:defRPr sz="1600"/>
            </a:lvl5pPr>
            <a:lvl6pPr marL="2285991" indent="0" algn="ctr">
              <a:buNone/>
              <a:defRPr sz="1600"/>
            </a:lvl6pPr>
            <a:lvl7pPr marL="2743189" indent="0" algn="ctr">
              <a:buNone/>
              <a:defRPr sz="1600"/>
            </a:lvl7pPr>
            <a:lvl8pPr marL="3200387" indent="0" algn="ctr">
              <a:buNone/>
              <a:defRPr sz="1600"/>
            </a:lvl8pPr>
            <a:lvl9pPr marL="365758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4" name="1. On-page tracker">
            <a:extLst>
              <a:ext uri="{FF2B5EF4-FFF2-40B4-BE49-F238E27FC236}">
                <a16:creationId xmlns:a16="http://schemas.microsoft.com/office/drawing/2014/main" id="{EAFF7AB7-0AA5-45CA-B768-743633E9C28B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11"/>
            </p:custDataLst>
          </p:nvPr>
        </p:nvSpPr>
        <p:spPr>
          <a:xfrm>
            <a:off x="8173371" y="88483"/>
            <a:ext cx="3466941" cy="123111"/>
          </a:xfrm>
        </p:spPr>
        <p:txBody>
          <a:bodyPr vert="horz" wrap="square" lIns="0" tIns="0" rIns="0" bIns="0" rtlCol="0" anchor="ctr" anchorCtr="0">
            <a:spAutoFit/>
          </a:bodyPr>
          <a:lstStyle>
            <a:lvl1pPr algn="r">
              <a:defRPr lang="en-US" sz="800" dirty="0"/>
            </a:lvl1pPr>
          </a:lstStyle>
          <a:p>
            <a:pPr lvl="0" algn="r"/>
            <a:r>
              <a:rPr lang="en-US"/>
              <a:t>Chapter › Topic</a:t>
            </a:r>
          </a:p>
        </p:txBody>
      </p:sp>
      <p:sp>
        <p:nvSpPr>
          <p:cNvPr id="2" name="5. Source" hidden="1">
            <a:extLst>
              <a:ext uri="{FF2B5EF4-FFF2-40B4-BE49-F238E27FC236}">
                <a16:creationId xmlns:a16="http://schemas.microsoft.com/office/drawing/2014/main" id="{6A430C8A-E3B1-4D61-BEBE-3203872E20E8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554737" y="6501670"/>
            <a:ext cx="7275576" cy="141312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900"/>
              <a:t>Source: ...</a:t>
            </a:r>
          </a:p>
        </p:txBody>
      </p:sp>
    </p:spTree>
    <p:extLst>
      <p:ext uri="{BB962C8B-B14F-4D97-AF65-F5344CB8AC3E}">
        <p14:creationId xmlns:p14="http://schemas.microsoft.com/office/powerpoint/2010/main" val="49872393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4737" y="172213"/>
            <a:ext cx="11082528" cy="7315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554737" y="915504"/>
            <a:ext cx="11082528" cy="246221"/>
          </a:xfrm>
        </p:spPr>
        <p:txBody>
          <a:bodyPr wrap="square" anchor="b">
            <a:sp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198" indent="0" algn="ctr">
              <a:buNone/>
              <a:defRPr sz="2000"/>
            </a:lvl2pPr>
            <a:lvl3pPr marL="914396" indent="0" algn="ctr">
              <a:buNone/>
              <a:defRPr sz="1800"/>
            </a:lvl3pPr>
            <a:lvl4pPr marL="1371594" indent="0" algn="ctr">
              <a:buNone/>
              <a:defRPr sz="1600"/>
            </a:lvl4pPr>
            <a:lvl5pPr marL="1828793" indent="0" algn="ctr">
              <a:buNone/>
              <a:defRPr sz="1600"/>
            </a:lvl5pPr>
            <a:lvl6pPr marL="2285991" indent="0" algn="ctr">
              <a:buNone/>
              <a:defRPr sz="1600"/>
            </a:lvl6pPr>
            <a:lvl7pPr marL="2743189" indent="0" algn="ctr">
              <a:buNone/>
              <a:defRPr sz="1600"/>
            </a:lvl7pPr>
            <a:lvl8pPr marL="3200387" indent="0" algn="ctr">
              <a:buNone/>
              <a:defRPr sz="1600"/>
            </a:lvl8pPr>
            <a:lvl9pPr marL="3657586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1. On-page tracker">
            <a:extLst>
              <a:ext uri="{FF2B5EF4-FFF2-40B4-BE49-F238E27FC236}">
                <a16:creationId xmlns:a16="http://schemas.microsoft.com/office/drawing/2014/main" id="{BECE6BCA-B393-4492-91E9-DA14BD6787F1}"/>
              </a:ext>
            </a:extLst>
          </p:cNvPr>
          <p:cNvSpPr>
            <a:spLocks noGrp="1"/>
          </p:cNvSpPr>
          <p:nvPr>
            <p:ph sz="quarter" idx="15" hasCustomPrompt="1"/>
            <p:custDataLst>
              <p:tags r:id="rId3"/>
            </p:custDataLst>
          </p:nvPr>
        </p:nvSpPr>
        <p:spPr>
          <a:xfrm>
            <a:off x="7159753" y="89320"/>
            <a:ext cx="4480560" cy="123111"/>
          </a:xfrm>
        </p:spPr>
        <p:txBody>
          <a:bodyPr anchor="ctr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Chapter › Topic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black">
          <a:xfrm>
            <a:off x="11312525" y="6495942"/>
            <a:ext cx="325501" cy="1413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1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1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5. Source" hidden="1">
            <a:extLst>
              <a:ext uri="{FF2B5EF4-FFF2-40B4-BE49-F238E27FC236}">
                <a16:creationId xmlns:a16="http://schemas.microsoft.com/office/drawing/2014/main" id="{E224189E-EF1A-4089-81EC-A18BAC8894F5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7" y="6501670"/>
            <a:ext cx="7277861" cy="141312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900"/>
              <a:t>Source: ...</a:t>
            </a:r>
          </a:p>
        </p:txBody>
      </p:sp>
    </p:spTree>
    <p:extLst>
      <p:ext uri="{BB962C8B-B14F-4D97-AF65-F5344CB8AC3E}">
        <p14:creationId xmlns:p14="http://schemas.microsoft.com/office/powerpoint/2010/main" val="210124927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50BFF-AC2A-4A78-9C8B-1F586F898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361690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2. Slide Title">
            <a:extLst>
              <a:ext uri="{FF2B5EF4-FFF2-40B4-BE49-F238E27FC236}">
                <a16:creationId xmlns:a16="http://schemas.microsoft.com/office/drawing/2014/main" id="{699FD2C4-82B5-475E-9235-DB128978B618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4736" y="172212"/>
            <a:ext cx="11082528" cy="7315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3. Subtitle">
            <a:extLst>
              <a:ext uri="{FF2B5EF4-FFF2-40B4-BE49-F238E27FC236}">
                <a16:creationId xmlns:a16="http://schemas.microsoft.com/office/drawing/2014/main" id="{D4D36123-678D-4B6C-A648-186F85BE34AE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554736" y="884725"/>
            <a:ext cx="11082528" cy="276999"/>
          </a:xfrm>
        </p:spPr>
        <p:txBody>
          <a:bodyPr wrap="square">
            <a:no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66686DBA-90DA-4033-B950-94CBD0D7A425}"/>
              </a:ext>
            </a:extLst>
          </p:cNvPr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black">
          <a:xfrm>
            <a:off x="11312525" y="6498754"/>
            <a:ext cx="325501" cy="13849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900" smtClean="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900">
              <a:solidFill>
                <a:schemeClr val="tx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1. On-page tracker">
            <a:extLst>
              <a:ext uri="{FF2B5EF4-FFF2-40B4-BE49-F238E27FC236}">
                <a16:creationId xmlns:a16="http://schemas.microsoft.com/office/drawing/2014/main" id="{113DFDDF-7DA2-4E92-8555-8B9DB1295FAA}"/>
              </a:ext>
            </a:extLst>
          </p:cNvPr>
          <p:cNvSpPr>
            <a:spLocks noGrp="1"/>
          </p:cNvSpPr>
          <p:nvPr>
            <p:ph type="body" sz="quarter" idx="16" hasCustomPrompt="1"/>
            <p:custDataLst>
              <p:tags r:id="rId4"/>
            </p:custDataLst>
          </p:nvPr>
        </p:nvSpPr>
        <p:spPr>
          <a:xfrm>
            <a:off x="7159752" y="89320"/>
            <a:ext cx="4480560" cy="123111"/>
          </a:xfrm>
        </p:spPr>
        <p:txBody>
          <a:bodyPr vert="horz" wrap="square" lIns="0" tIns="0" rIns="0" bIns="0" rtlCol="0" anchor="ctr" anchorCtr="0">
            <a:spAutoFit/>
          </a:bodyPr>
          <a:lstStyle>
            <a:lvl1pPr algn="r">
              <a:defRPr lang="en-US" sz="800" dirty="0"/>
            </a:lvl1pPr>
          </a:lstStyle>
          <a:p>
            <a:pPr lvl="0" algn="r"/>
            <a:r>
              <a:rPr lang="en-US"/>
              <a:t>Chapter › Topic</a:t>
            </a:r>
          </a:p>
        </p:txBody>
      </p:sp>
      <p:sp>
        <p:nvSpPr>
          <p:cNvPr id="2" name="5. Source" hidden="1">
            <a:extLst>
              <a:ext uri="{FF2B5EF4-FFF2-40B4-BE49-F238E27FC236}">
                <a16:creationId xmlns:a16="http://schemas.microsoft.com/office/drawing/2014/main" id="{40D9B58F-A7E9-4361-8B4D-4CC0A4886EF6}"/>
              </a:ext>
            </a:extLst>
          </p:cNvPr>
          <p:cNvSpPr txBox="1"/>
          <p:nvPr userDrawn="1">
            <p:custDataLst>
              <p:tags r:id="rId5"/>
            </p:custDataLst>
          </p:nvPr>
        </p:nvSpPr>
        <p:spPr>
          <a:xfrm>
            <a:off x="554736" y="6501669"/>
            <a:ext cx="7277861" cy="123111"/>
          </a:xfrm>
          <a:prstGeom prst="rect">
            <a:avLst/>
          </a:prstGeom>
          <a:ln w="6350">
            <a:noFill/>
            <a:miter lim="800000"/>
          </a:ln>
        </p:spPr>
        <p:txBody>
          <a:bodyPr vert="horz" wrap="square" lIns="0" tIns="0" rIns="0" bIns="0" rtlCol="0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  <a:buNone/>
            </a:pPr>
            <a:r>
              <a:rPr lang="pt-PT" sz="900"/>
              <a:t>Source: ...</a:t>
            </a:r>
          </a:p>
        </p:txBody>
      </p:sp>
    </p:spTree>
    <p:extLst>
      <p:ext uri="{BB962C8B-B14F-4D97-AF65-F5344CB8AC3E}">
        <p14:creationId xmlns:p14="http://schemas.microsoft.com/office/powerpoint/2010/main" val="19575417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06BA8E4-8FB0-434F-9A79-62A238C37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721B6-7E6B-4B87-B017-7F84ECCB17B3}" type="datetimeFigureOut">
              <a:rPr lang="es-PE" smtClean="0"/>
              <a:t>23/06/2025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746E51A-BB81-4DB8-85B0-D5A394750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733A454-EDE0-4D59-BCF0-206D34C45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C3F09-5B68-42B1-9236-9B738C6D721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461988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430A63-C0EE-4D72-B603-1C00B307C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CC269FC-B928-4B53-AA18-442FD76A4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43D5BF-1560-4B37-BB86-90593F175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280DD-9AF3-416F-8D99-D7F09903C09F}" type="datetimeFigureOut">
              <a:rPr lang="es-PE" smtClean="0"/>
              <a:t>23/06/2025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3925D6-0B47-4350-9AF0-F43A2CF77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14AB79-2BCD-4417-9769-BE58ED401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AB2832-E811-42CA-8711-4CB5C17A4B08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469708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" y="0"/>
            <a:ext cx="1219106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58514" y="2271184"/>
            <a:ext cx="5862515" cy="1530768"/>
          </a:xfrm>
        </p:spPr>
        <p:txBody>
          <a:bodyPr anchor="b">
            <a:normAutofit/>
          </a:bodyPr>
          <a:lstStyle>
            <a:lvl1pPr algn="ctr">
              <a:defRPr sz="2879" b="1" i="1">
                <a:solidFill>
                  <a:srgbClr val="002D74"/>
                </a:solidFill>
                <a:latin typeface="Flexo" pitchFamily="50" charset="0"/>
              </a:defRPr>
            </a:lvl1pPr>
          </a:lstStyle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58514" y="4083089"/>
            <a:ext cx="5862515" cy="969014"/>
          </a:xfrm>
        </p:spPr>
        <p:txBody>
          <a:bodyPr>
            <a:normAutofit/>
          </a:bodyPr>
          <a:lstStyle>
            <a:lvl1pPr marL="0" indent="0" algn="ctr">
              <a:buNone/>
              <a:defRPr sz="1800" i="0">
                <a:solidFill>
                  <a:srgbClr val="002D74"/>
                </a:solidFill>
                <a:latin typeface="Flexo" pitchFamily="50" charset="0"/>
              </a:defRPr>
            </a:lvl1pPr>
            <a:lvl2pPr marL="428585" indent="0" algn="ctr">
              <a:buNone/>
              <a:defRPr sz="1875"/>
            </a:lvl2pPr>
            <a:lvl3pPr marL="857169" indent="0" algn="ctr">
              <a:buNone/>
              <a:defRPr sz="1687"/>
            </a:lvl3pPr>
            <a:lvl4pPr marL="1285754" indent="0" algn="ctr">
              <a:buNone/>
              <a:defRPr sz="1500"/>
            </a:lvl4pPr>
            <a:lvl5pPr marL="1714339" indent="0" algn="ctr">
              <a:buNone/>
              <a:defRPr sz="1500"/>
            </a:lvl5pPr>
            <a:lvl6pPr marL="2142923" indent="0" algn="ctr">
              <a:buNone/>
              <a:defRPr sz="1500"/>
            </a:lvl6pPr>
            <a:lvl7pPr marL="2571508" indent="0" algn="ctr">
              <a:buNone/>
              <a:defRPr sz="1500"/>
            </a:lvl7pPr>
            <a:lvl8pPr marL="3000092" indent="0" algn="ctr">
              <a:buNone/>
              <a:defRPr sz="1500"/>
            </a:lvl8pPr>
            <a:lvl9pPr marL="3428677" indent="0" algn="ctr">
              <a:buNone/>
              <a:defRPr sz="1500"/>
            </a:lvl9pPr>
          </a:lstStyle>
          <a:p>
            <a:r>
              <a:rPr lang="es-ES_tradnl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7739"/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7739"/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7739"/>
            <a:fld id="{41325116-9077-4A48-8B35-19E31762FCCE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 defTabSz="877739"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226" y="6099951"/>
            <a:ext cx="1160511" cy="61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947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0388871"/>
              </p:ext>
            </p:extLst>
          </p:nvPr>
        </p:nvGraphicFramePr>
        <p:xfrm>
          <a:off x="2161" y="1622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270" imgH="270" progId="TCLayout.ActiveDocument.1">
                  <p:embed/>
                </p:oleObj>
              </mc:Choice>
              <mc:Fallback>
                <p:oleObj name="Diapositiva de think-cell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1" y="1622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64555813-23C1-4056-A82C-ECA4EE09A11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61977" cy="16197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265" b="0" i="0" baseline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7C797C-09E0-4702-B415-DC7ECB31012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02" b="23134"/>
          <a:stretch/>
        </p:blipFill>
        <p:spPr>
          <a:xfrm>
            <a:off x="5565985" y="997226"/>
            <a:ext cx="6626016" cy="4876745"/>
          </a:xfrm>
          <a:prstGeom prst="rect">
            <a:avLst/>
          </a:prstGeom>
        </p:spPr>
      </p:pic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FB924BC-3D43-4053-B8E9-A99009983F09}"/>
              </a:ext>
            </a:extLst>
          </p:cNvPr>
          <p:cNvSpPr>
            <a:spLocks/>
          </p:cNvSpPr>
          <p:nvPr/>
        </p:nvSpPr>
        <p:spPr>
          <a:xfrm>
            <a:off x="0" y="1"/>
            <a:ext cx="7276872" cy="6858000"/>
          </a:xfrm>
          <a:custGeom>
            <a:avLst/>
            <a:gdLst>
              <a:gd name="connsiteX0" fmla="*/ 0 w 7131903"/>
              <a:gd name="connsiteY0" fmla="*/ 0 h 6721475"/>
              <a:gd name="connsiteX1" fmla="*/ 1888573 w 7131903"/>
              <a:gd name="connsiteY1" fmla="*/ 0 h 6721475"/>
              <a:gd name="connsiteX2" fmla="*/ 2866850 w 7131903"/>
              <a:gd name="connsiteY2" fmla="*/ 0 h 6721475"/>
              <a:gd name="connsiteX3" fmla="*/ 2870522 w 7131903"/>
              <a:gd name="connsiteY3" fmla="*/ 0 h 6721475"/>
              <a:gd name="connsiteX4" fmla="*/ 4755423 w 7131903"/>
              <a:gd name="connsiteY4" fmla="*/ 0 h 6721475"/>
              <a:gd name="connsiteX5" fmla="*/ 4759095 w 7131903"/>
              <a:gd name="connsiteY5" fmla="*/ 0 h 6721475"/>
              <a:gd name="connsiteX6" fmla="*/ 4759095 w 7131903"/>
              <a:gd name="connsiteY6" fmla="*/ 10386 h 6721475"/>
              <a:gd name="connsiteX7" fmla="*/ 7131903 w 7131903"/>
              <a:gd name="connsiteY7" fmla="*/ 6721475 h 6721475"/>
              <a:gd name="connsiteX8" fmla="*/ 5243330 w 7131903"/>
              <a:gd name="connsiteY8" fmla="*/ 6721475 h 6721475"/>
              <a:gd name="connsiteX9" fmla="*/ 1888573 w 7131903"/>
              <a:gd name="connsiteY9" fmla="*/ 6721475 h 6721475"/>
              <a:gd name="connsiteX10" fmla="*/ 0 w 7131903"/>
              <a:gd name="connsiteY10" fmla="*/ 6721475 h 672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31903" h="6721475">
                <a:moveTo>
                  <a:pt x="0" y="0"/>
                </a:moveTo>
                <a:lnTo>
                  <a:pt x="1888573" y="0"/>
                </a:lnTo>
                <a:lnTo>
                  <a:pt x="2866850" y="0"/>
                </a:lnTo>
                <a:lnTo>
                  <a:pt x="2870522" y="0"/>
                </a:lnTo>
                <a:lnTo>
                  <a:pt x="4755423" y="0"/>
                </a:lnTo>
                <a:lnTo>
                  <a:pt x="4759095" y="0"/>
                </a:lnTo>
                <a:lnTo>
                  <a:pt x="4759095" y="10386"/>
                </a:lnTo>
                <a:lnTo>
                  <a:pt x="7131903" y="6721475"/>
                </a:lnTo>
                <a:lnTo>
                  <a:pt x="5243330" y="6721475"/>
                </a:lnTo>
                <a:lnTo>
                  <a:pt x="1888573" y="6721475"/>
                </a:lnTo>
                <a:lnTo>
                  <a:pt x="0" y="6721475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  <a:effectLst>
            <a:outerShdw blurRad="50800" dist="635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13359" name="Freeform 525">
            <a:extLst>
              <a:ext uri="{FF2B5EF4-FFF2-40B4-BE49-F238E27FC236}">
                <a16:creationId xmlns:a16="http://schemas.microsoft.com/office/drawing/2014/main" id="{31020CF6-0AFB-420D-850D-081635436983}"/>
              </a:ext>
            </a:extLst>
          </p:cNvPr>
          <p:cNvSpPr>
            <a:spLocks/>
          </p:cNvSpPr>
          <p:nvPr/>
        </p:nvSpPr>
        <p:spPr bwMode="auto">
          <a:xfrm>
            <a:off x="3846979" y="469226"/>
            <a:ext cx="656921" cy="402361"/>
          </a:xfrm>
          <a:custGeom>
            <a:avLst/>
            <a:gdLst>
              <a:gd name="T0" fmla="*/ 0 w 80"/>
              <a:gd name="T1" fmla="*/ 35 h 49"/>
              <a:gd name="T2" fmla="*/ 50 w 80"/>
              <a:gd name="T3" fmla="*/ 0 h 49"/>
              <a:gd name="T4" fmla="*/ 80 w 80"/>
              <a:gd name="T5" fmla="*/ 49 h 49"/>
              <a:gd name="T6" fmla="*/ 0 w 80"/>
              <a:gd name="T7" fmla="*/ 35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49">
                <a:moveTo>
                  <a:pt x="0" y="35"/>
                </a:moveTo>
                <a:lnTo>
                  <a:pt x="50" y="0"/>
                </a:lnTo>
                <a:lnTo>
                  <a:pt x="80" y="49"/>
                </a:lnTo>
                <a:lnTo>
                  <a:pt x="0" y="3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US" sz="1837"/>
          </a:p>
        </p:txBody>
      </p:sp>
      <p:sp>
        <p:nvSpPr>
          <p:cNvPr id="5" name="doc id" hidden="1"/>
          <p:cNvSpPr txBox="1">
            <a:spLocks noChangeArrowheads="1"/>
          </p:cNvSpPr>
          <p:nvPr/>
        </p:nvSpPr>
        <p:spPr bwMode="auto">
          <a:xfrm>
            <a:off x="11595907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hangingPunct="1">
              <a:defRPr/>
            </a:pPr>
            <a:endParaRPr lang="en-US" sz="1089" baseline="0" noProof="0">
              <a:solidFill>
                <a:srgbClr val="482A06"/>
              </a:solidFill>
              <a:latin typeface="+mn-lt"/>
            </a:endParaRPr>
          </a:p>
        </p:txBody>
      </p:sp>
      <p:sp>
        <p:nvSpPr>
          <p:cNvPr id="57" name="Document type" hidden="1"/>
          <p:cNvSpPr txBox="1">
            <a:spLocks noChangeArrowheads="1"/>
          </p:cNvSpPr>
          <p:nvPr/>
        </p:nvSpPr>
        <p:spPr bwMode="gray">
          <a:xfrm>
            <a:off x="570404" y="4921473"/>
            <a:ext cx="4814938" cy="219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no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/>
            </a:pPr>
            <a:r>
              <a:rPr lang="en-US" sz="1428" baseline="0" noProof="0">
                <a:solidFill>
                  <a:schemeClr val="accent4"/>
                </a:solidFill>
                <a:latin typeface="+mn-lt"/>
              </a:rPr>
              <a:t>Document type | Date</a:t>
            </a:r>
          </a:p>
        </p:txBody>
      </p:sp>
      <p:sp>
        <p:nvSpPr>
          <p:cNvPr id="26" name="Disclaimer-English (United States)" hidden="1"/>
          <p:cNvSpPr>
            <a:spLocks noChangeArrowheads="1"/>
          </p:cNvSpPr>
          <p:nvPr/>
        </p:nvSpPr>
        <p:spPr bwMode="black">
          <a:xfrm>
            <a:off x="2837961" y="6381112"/>
            <a:ext cx="5224600" cy="366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noAutofit/>
          </a:bodyPr>
          <a:lstStyle/>
          <a:p>
            <a:pPr defTabSz="1094990" eaLnBrk="0" hangingPunct="0"/>
            <a:r>
              <a:rPr lang="en-US" sz="816" baseline="0">
                <a:solidFill>
                  <a:schemeClr val="bg1"/>
                </a:solidFill>
                <a:latin typeface="+mn-lt"/>
              </a:rPr>
              <a:t>CONFIDENTIAL AND PROPRIETARY</a:t>
            </a:r>
          </a:p>
          <a:p>
            <a:pPr defTabSz="1094990" eaLnBrk="0" hangingPunct="0"/>
            <a:r>
              <a:rPr lang="en-US" sz="816" baseline="0">
                <a:solidFill>
                  <a:schemeClr val="bg1"/>
                </a:solidFill>
                <a:latin typeface="+mn-lt"/>
              </a:rPr>
              <a:t>Any use of this material without specific permission of McKinsey &amp; Company is strictly prohibited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1E23C45C-F9C3-4F73-A5F3-97FF2E183225}"/>
              </a:ext>
            </a:extLst>
          </p:cNvPr>
          <p:cNvSpPr>
            <a:spLocks/>
          </p:cNvSpPr>
          <p:nvPr/>
        </p:nvSpPr>
        <p:spPr>
          <a:xfrm>
            <a:off x="3853924" y="1"/>
            <a:ext cx="3161516" cy="2136809"/>
          </a:xfrm>
          <a:custGeom>
            <a:avLst/>
            <a:gdLst>
              <a:gd name="connsiteX0" fmla="*/ 0 w 3098533"/>
              <a:gd name="connsiteY0" fmla="*/ 0 h 2094271"/>
              <a:gd name="connsiteX1" fmla="*/ 2358072 w 3098533"/>
              <a:gd name="connsiteY1" fmla="*/ 0 h 2094271"/>
              <a:gd name="connsiteX2" fmla="*/ 3098533 w 3098533"/>
              <a:gd name="connsiteY2" fmla="*/ 2094271 h 2094271"/>
              <a:gd name="connsiteX3" fmla="*/ 740461 w 3098533"/>
              <a:gd name="connsiteY3" fmla="*/ 2094271 h 2094271"/>
              <a:gd name="connsiteX4" fmla="*/ 0 w 3098533"/>
              <a:gd name="connsiteY4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33" h="2094271">
                <a:moveTo>
                  <a:pt x="0" y="0"/>
                </a:moveTo>
                <a:lnTo>
                  <a:pt x="2358072" y="0"/>
                </a:lnTo>
                <a:lnTo>
                  <a:pt x="3098533" y="2094271"/>
                </a:lnTo>
                <a:lnTo>
                  <a:pt x="740461" y="20942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4A0DA11-94E0-4542-8DAA-020EDC8AC6C9}"/>
              </a:ext>
            </a:extLst>
          </p:cNvPr>
          <p:cNvSpPr>
            <a:spLocks/>
          </p:cNvSpPr>
          <p:nvPr/>
        </p:nvSpPr>
        <p:spPr>
          <a:xfrm>
            <a:off x="5810982" y="5521367"/>
            <a:ext cx="2874851" cy="1336633"/>
          </a:xfrm>
          <a:custGeom>
            <a:avLst/>
            <a:gdLst>
              <a:gd name="connsiteX0" fmla="*/ 0 w 2817579"/>
              <a:gd name="connsiteY0" fmla="*/ 0 h 1310024"/>
              <a:gd name="connsiteX1" fmla="*/ 2354400 w 2817579"/>
              <a:gd name="connsiteY1" fmla="*/ 0 h 1310024"/>
              <a:gd name="connsiteX2" fmla="*/ 2358072 w 2817579"/>
              <a:gd name="connsiteY2" fmla="*/ 0 h 1310024"/>
              <a:gd name="connsiteX3" fmla="*/ 2358072 w 2817579"/>
              <a:gd name="connsiteY3" fmla="*/ 10386 h 1310024"/>
              <a:gd name="connsiteX4" fmla="*/ 2817579 w 2817579"/>
              <a:gd name="connsiteY4" fmla="*/ 1310024 h 1310024"/>
              <a:gd name="connsiteX5" fmla="*/ 459508 w 2817579"/>
              <a:gd name="connsiteY5" fmla="*/ 1310024 h 1310024"/>
              <a:gd name="connsiteX6" fmla="*/ 0 w 2817579"/>
              <a:gd name="connsiteY6" fmla="*/ 10386 h 1310024"/>
              <a:gd name="connsiteX7" fmla="*/ 0 w 2817579"/>
              <a:gd name="connsiteY7" fmla="*/ 0 h 1310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17579" h="1310024">
                <a:moveTo>
                  <a:pt x="0" y="0"/>
                </a:moveTo>
                <a:lnTo>
                  <a:pt x="2354400" y="0"/>
                </a:lnTo>
                <a:lnTo>
                  <a:pt x="2358072" y="0"/>
                </a:lnTo>
                <a:lnTo>
                  <a:pt x="2358072" y="10386"/>
                </a:lnTo>
                <a:lnTo>
                  <a:pt x="2817579" y="1310024"/>
                </a:lnTo>
                <a:lnTo>
                  <a:pt x="459508" y="1310024"/>
                </a:lnTo>
                <a:lnTo>
                  <a:pt x="0" y="103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  <a:effectLst>
            <a:outerShdw blurRad="50800" dist="38100" dir="18900000" algn="b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AF27055F-8EDB-41CE-BD05-A731838DC36C}"/>
              </a:ext>
            </a:extLst>
          </p:cNvPr>
          <p:cNvSpPr>
            <a:spLocks/>
          </p:cNvSpPr>
          <p:nvPr/>
        </p:nvSpPr>
        <p:spPr bwMode="auto">
          <a:xfrm>
            <a:off x="3853923" y="754087"/>
            <a:ext cx="4844201" cy="1182440"/>
          </a:xfrm>
          <a:custGeom>
            <a:avLst/>
            <a:gdLst>
              <a:gd name="connsiteX0" fmla="*/ 0 w 4747696"/>
              <a:gd name="connsiteY0" fmla="*/ 0 h 1158901"/>
              <a:gd name="connsiteX1" fmla="*/ 4337949 w 4747696"/>
              <a:gd name="connsiteY1" fmla="*/ 0 h 1158901"/>
              <a:gd name="connsiteX2" fmla="*/ 4747696 w 4747696"/>
              <a:gd name="connsiteY2" fmla="*/ 1158901 h 1158901"/>
              <a:gd name="connsiteX3" fmla="*/ 424788 w 4747696"/>
              <a:gd name="connsiteY3" fmla="*/ 1158901 h 1158901"/>
              <a:gd name="connsiteX4" fmla="*/ 385112 w 4747696"/>
              <a:gd name="connsiteY4" fmla="*/ 1089227 h 1158901"/>
              <a:gd name="connsiteX5" fmla="*/ 0 w 4747696"/>
              <a:gd name="connsiteY5" fmla="*/ 0 h 115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47696" h="1158901">
                <a:moveTo>
                  <a:pt x="0" y="0"/>
                </a:moveTo>
                <a:lnTo>
                  <a:pt x="4337949" y="0"/>
                </a:lnTo>
                <a:lnTo>
                  <a:pt x="4747696" y="1158901"/>
                </a:lnTo>
                <a:lnTo>
                  <a:pt x="424788" y="1158901"/>
                </a:lnTo>
                <a:lnTo>
                  <a:pt x="385112" y="108922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76200" dir="18900000" algn="bl" rotWithShape="0">
              <a:prstClr val="black">
                <a:alpha val="10000"/>
              </a:prstClr>
            </a:outerShdw>
          </a:effectLst>
        </p:spPr>
        <p:txBody>
          <a:bodyPr vert="horz" wrap="square" lIns="93297" tIns="46649" rIns="93297" bIns="46649" numCol="1" anchor="t" anchorCtr="0" compatLnSpc="1">
            <a:prstTxWarp prst="textNoShape">
              <a:avLst/>
            </a:prstTxWarp>
            <a:noAutofit/>
          </a:bodyPr>
          <a:lstStyle/>
          <a:p>
            <a:pPr eaLnBrk="1"/>
            <a:endParaRPr lang="en-US" sz="1837"/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 bwMode="gray">
          <a:xfrm>
            <a:off x="570404" y="3026696"/>
            <a:ext cx="4814938" cy="100489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265" b="0" baseline="0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570404" y="4567884"/>
            <a:ext cx="4814938" cy="21982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28" cap="all" baseline="0">
                <a:solidFill>
                  <a:schemeClr val="accent4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/>
              <a:t>Click to edit Master subtitle style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415401B-39C2-45BB-9B9D-112E4BAA33D4}"/>
              </a:ext>
            </a:extLst>
          </p:cNvPr>
          <p:cNvGrpSpPr/>
          <p:nvPr/>
        </p:nvGrpSpPr>
        <p:grpSpPr>
          <a:xfrm>
            <a:off x="4754601" y="922324"/>
            <a:ext cx="3165816" cy="845966"/>
            <a:chOff x="4797041" y="952089"/>
            <a:chExt cx="2281238" cy="609599"/>
          </a:xfrm>
        </p:grpSpPr>
        <p:sp>
          <p:nvSpPr>
            <p:cNvPr id="13374" name="Freeform 538">
              <a:extLst>
                <a:ext uri="{FF2B5EF4-FFF2-40B4-BE49-F238E27FC236}">
                  <a16:creationId xmlns:a16="http://schemas.microsoft.com/office/drawing/2014/main" id="{EBEA72CD-B776-4F0A-96DD-69873D503A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13375" name="Freeform 539">
              <a:extLst>
                <a:ext uri="{FF2B5EF4-FFF2-40B4-BE49-F238E27FC236}">
                  <a16:creationId xmlns:a16="http://schemas.microsoft.com/office/drawing/2014/main" id="{750C83A6-0C8D-4BCB-A31A-274FE60EAA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64" name="Freeform 540">
              <a:extLst>
                <a:ext uri="{FF2B5EF4-FFF2-40B4-BE49-F238E27FC236}">
                  <a16:creationId xmlns:a16="http://schemas.microsoft.com/office/drawing/2014/main" id="{4BA4A9B0-26CF-4C3B-BE3B-6DF501E1F48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65" name="Freeform 541">
              <a:extLst>
                <a:ext uri="{FF2B5EF4-FFF2-40B4-BE49-F238E27FC236}">
                  <a16:creationId xmlns:a16="http://schemas.microsoft.com/office/drawing/2014/main" id="{6C936F90-3F08-43B1-984D-4729BA1BEB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66" name="Freeform 542">
              <a:extLst>
                <a:ext uri="{FF2B5EF4-FFF2-40B4-BE49-F238E27FC236}">
                  <a16:creationId xmlns:a16="http://schemas.microsoft.com/office/drawing/2014/main" id="{63F96CB0-F979-4623-8ACE-3D3A66A721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67" name="Freeform 543">
              <a:extLst>
                <a:ext uri="{FF2B5EF4-FFF2-40B4-BE49-F238E27FC236}">
                  <a16:creationId xmlns:a16="http://schemas.microsoft.com/office/drawing/2014/main" id="{848233D3-EBFF-4460-9906-1947AEB68A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68" name="Freeform 544">
              <a:extLst>
                <a:ext uri="{FF2B5EF4-FFF2-40B4-BE49-F238E27FC236}">
                  <a16:creationId xmlns:a16="http://schemas.microsoft.com/office/drawing/2014/main" id="{E55A3751-15A3-4DCB-8259-180644F81E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562C820-CEB3-4AFD-B479-ED0141E3E705}"/>
              </a:ext>
            </a:extLst>
          </p:cNvPr>
          <p:cNvCxnSpPr>
            <a:cxnSpLocks/>
            <a:stCxn id="117" idx="0"/>
            <a:endCxn id="117" idx="3"/>
          </p:cNvCxnSpPr>
          <p:nvPr/>
        </p:nvCxnSpPr>
        <p:spPr>
          <a:xfrm>
            <a:off x="3853923" y="754087"/>
            <a:ext cx="433423" cy="118244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FAA0926-482B-4801-9155-BC0A4B20820A}"/>
              </a:ext>
            </a:extLst>
          </p:cNvPr>
          <p:cNvCxnSpPr>
            <a:cxnSpLocks/>
            <a:endCxn id="117" idx="3"/>
          </p:cNvCxnSpPr>
          <p:nvPr/>
        </p:nvCxnSpPr>
        <p:spPr>
          <a:xfrm flipH="1">
            <a:off x="4287346" y="1936526"/>
            <a:ext cx="441077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97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17">
          <p15:clr>
            <a:srgbClr val="FBAE40"/>
          </p15:clr>
        </p15:guide>
        <p15:guide id="2" pos="3763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128" y="795906"/>
            <a:ext cx="6402943" cy="1325563"/>
          </a:xfrm>
        </p:spPr>
        <p:txBody>
          <a:bodyPr>
            <a:normAutofit/>
          </a:bodyPr>
          <a:lstStyle>
            <a:lvl1pPr>
              <a:defRPr sz="3149" b="1" i="1">
                <a:solidFill>
                  <a:srgbClr val="002D74"/>
                </a:solidFill>
                <a:latin typeface="Flexo" pitchFamily="50" charset="0"/>
              </a:defRPr>
            </a:lvl1pPr>
          </a:lstStyle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06165"/>
            <a:ext cx="8885229" cy="2812845"/>
          </a:xfrm>
        </p:spPr>
        <p:txBody>
          <a:bodyPr>
            <a:normAutofit/>
          </a:bodyPr>
          <a:lstStyle>
            <a:lvl1pPr>
              <a:defRPr sz="1350">
                <a:solidFill>
                  <a:srgbClr val="002D74"/>
                </a:solidFill>
                <a:latin typeface="Flexo" pitchFamily="50" charset="0"/>
              </a:defRPr>
            </a:lvl1pPr>
            <a:lvl2pPr>
              <a:defRPr sz="1350">
                <a:solidFill>
                  <a:srgbClr val="002D74"/>
                </a:solidFill>
                <a:latin typeface="Flexo" pitchFamily="50" charset="0"/>
              </a:defRPr>
            </a:lvl2pPr>
            <a:lvl3pPr>
              <a:defRPr sz="1350">
                <a:solidFill>
                  <a:srgbClr val="002D74"/>
                </a:solidFill>
                <a:latin typeface="Flexo" pitchFamily="50" charset="0"/>
              </a:defRPr>
            </a:lvl3pPr>
            <a:lvl4pPr>
              <a:defRPr sz="1350">
                <a:solidFill>
                  <a:srgbClr val="002D74"/>
                </a:solidFill>
                <a:latin typeface="Flexo" pitchFamily="50" charset="0"/>
              </a:defRPr>
            </a:lvl4pPr>
            <a:lvl5pPr>
              <a:defRPr sz="1350">
                <a:solidFill>
                  <a:srgbClr val="002D74"/>
                </a:solidFill>
                <a:latin typeface="Flexo" pitchFamily="50" charset="0"/>
              </a:defRPr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7739"/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7739"/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7739"/>
            <a:fld id="{41325116-9077-4A48-8B35-19E31762FCCE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 defTabSz="877739"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Imagen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226" y="6099951"/>
            <a:ext cx="1160511" cy="61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28543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128" y="795906"/>
            <a:ext cx="6402943" cy="1325563"/>
          </a:xfrm>
        </p:spPr>
        <p:txBody>
          <a:bodyPr>
            <a:normAutofit/>
          </a:bodyPr>
          <a:lstStyle>
            <a:lvl1pPr>
              <a:defRPr sz="3149" b="1" i="1">
                <a:solidFill>
                  <a:srgbClr val="002D74"/>
                </a:solidFill>
                <a:latin typeface="Flexo" pitchFamily="50" charset="0"/>
              </a:defRPr>
            </a:lvl1pPr>
          </a:lstStyle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06165"/>
            <a:ext cx="8885229" cy="2812845"/>
          </a:xfrm>
        </p:spPr>
        <p:txBody>
          <a:bodyPr>
            <a:normAutofit/>
          </a:bodyPr>
          <a:lstStyle>
            <a:lvl1pPr>
              <a:defRPr sz="1350">
                <a:solidFill>
                  <a:srgbClr val="002D74"/>
                </a:solidFill>
                <a:latin typeface="Flexo" pitchFamily="50" charset="0"/>
              </a:defRPr>
            </a:lvl1pPr>
            <a:lvl2pPr>
              <a:defRPr sz="1350">
                <a:solidFill>
                  <a:srgbClr val="002D74"/>
                </a:solidFill>
                <a:latin typeface="Flexo" pitchFamily="50" charset="0"/>
              </a:defRPr>
            </a:lvl2pPr>
            <a:lvl3pPr>
              <a:defRPr sz="1350">
                <a:solidFill>
                  <a:srgbClr val="002D74"/>
                </a:solidFill>
                <a:latin typeface="Flexo" pitchFamily="50" charset="0"/>
              </a:defRPr>
            </a:lvl3pPr>
            <a:lvl4pPr>
              <a:defRPr sz="1350">
                <a:solidFill>
                  <a:srgbClr val="002D74"/>
                </a:solidFill>
                <a:latin typeface="Flexo" pitchFamily="50" charset="0"/>
              </a:defRPr>
            </a:lvl4pPr>
            <a:lvl5pPr>
              <a:defRPr sz="1350">
                <a:solidFill>
                  <a:srgbClr val="002D74"/>
                </a:solidFill>
                <a:latin typeface="Flexo" pitchFamily="50" charset="0"/>
              </a:defRPr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7739"/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7739"/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7739"/>
            <a:fld id="{41325116-9077-4A48-8B35-19E31762FCCE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 defTabSz="877739"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Imagen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226" y="6099951"/>
            <a:ext cx="1160511" cy="61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3569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7739"/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7739"/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7739"/>
            <a:fld id="{41325116-9077-4A48-8B35-19E31762FCCE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 defTabSz="877739"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Imagen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598" y="1"/>
            <a:ext cx="2626402" cy="1376084"/>
          </a:xfrm>
          <a:prstGeom prst="rect">
            <a:avLst/>
          </a:prstGeom>
        </p:spPr>
      </p:pic>
      <p:pic>
        <p:nvPicPr>
          <p:cNvPr id="7" name="Imagen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226" y="6099951"/>
            <a:ext cx="1160511" cy="611783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7128" y="795906"/>
            <a:ext cx="6402943" cy="1325563"/>
          </a:xfrm>
        </p:spPr>
        <p:txBody>
          <a:bodyPr>
            <a:normAutofit/>
          </a:bodyPr>
          <a:lstStyle>
            <a:lvl1pPr>
              <a:defRPr sz="3149" b="1" i="1">
                <a:solidFill>
                  <a:srgbClr val="002D74"/>
                </a:solidFill>
                <a:latin typeface="Flexo" pitchFamily="50" charset="0"/>
              </a:defRPr>
            </a:lvl1pPr>
          </a:lstStyle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2206165"/>
            <a:ext cx="8885229" cy="2812845"/>
          </a:xfrm>
        </p:spPr>
        <p:txBody>
          <a:bodyPr>
            <a:normAutofit/>
          </a:bodyPr>
          <a:lstStyle>
            <a:lvl1pPr>
              <a:defRPr sz="1350">
                <a:solidFill>
                  <a:srgbClr val="002D74"/>
                </a:solidFill>
                <a:latin typeface="Flexo" pitchFamily="50" charset="0"/>
              </a:defRPr>
            </a:lvl1pPr>
            <a:lvl2pPr>
              <a:defRPr sz="1350">
                <a:solidFill>
                  <a:srgbClr val="002D74"/>
                </a:solidFill>
                <a:latin typeface="Flexo" pitchFamily="50" charset="0"/>
              </a:defRPr>
            </a:lvl2pPr>
            <a:lvl3pPr>
              <a:defRPr sz="1350">
                <a:solidFill>
                  <a:srgbClr val="002D74"/>
                </a:solidFill>
                <a:latin typeface="Flexo" pitchFamily="50" charset="0"/>
              </a:defRPr>
            </a:lvl3pPr>
            <a:lvl4pPr>
              <a:defRPr sz="1350">
                <a:solidFill>
                  <a:srgbClr val="002D74"/>
                </a:solidFill>
                <a:latin typeface="Flexo" pitchFamily="50" charset="0"/>
              </a:defRPr>
            </a:lvl4pPr>
            <a:lvl5pPr>
              <a:defRPr sz="1350">
                <a:solidFill>
                  <a:srgbClr val="002D74"/>
                </a:solidFill>
                <a:latin typeface="Flexo" pitchFamily="50" charset="0"/>
              </a:defRPr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0300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50"/>
          <a:stretch/>
        </p:blipFill>
        <p:spPr>
          <a:xfrm>
            <a:off x="0" y="0"/>
            <a:ext cx="12192001" cy="167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128" y="35167"/>
            <a:ext cx="6402943" cy="962465"/>
          </a:xfrm>
        </p:spPr>
        <p:txBody>
          <a:bodyPr>
            <a:normAutofit/>
          </a:bodyPr>
          <a:lstStyle>
            <a:lvl1pPr>
              <a:defRPr sz="3149" b="1" i="1">
                <a:solidFill>
                  <a:schemeClr val="bg1"/>
                </a:solidFill>
                <a:latin typeface="Flexo" pitchFamily="50" charset="0"/>
              </a:defRPr>
            </a:lvl1pPr>
          </a:lstStyle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18189"/>
            <a:ext cx="8885229" cy="2812845"/>
          </a:xfrm>
        </p:spPr>
        <p:txBody>
          <a:bodyPr>
            <a:normAutofit/>
          </a:bodyPr>
          <a:lstStyle>
            <a:lvl1pPr>
              <a:defRPr sz="1350">
                <a:solidFill>
                  <a:srgbClr val="002D74"/>
                </a:solidFill>
                <a:latin typeface="Flexo" pitchFamily="50" charset="0"/>
              </a:defRPr>
            </a:lvl1pPr>
            <a:lvl2pPr>
              <a:defRPr sz="1350">
                <a:solidFill>
                  <a:srgbClr val="002D74"/>
                </a:solidFill>
                <a:latin typeface="Flexo" pitchFamily="50" charset="0"/>
              </a:defRPr>
            </a:lvl2pPr>
            <a:lvl3pPr>
              <a:defRPr sz="1350">
                <a:solidFill>
                  <a:srgbClr val="002D74"/>
                </a:solidFill>
                <a:latin typeface="Flexo" pitchFamily="50" charset="0"/>
              </a:defRPr>
            </a:lvl3pPr>
            <a:lvl4pPr>
              <a:defRPr sz="1350">
                <a:solidFill>
                  <a:srgbClr val="002D74"/>
                </a:solidFill>
                <a:latin typeface="Flexo" pitchFamily="50" charset="0"/>
              </a:defRPr>
            </a:lvl4pPr>
            <a:lvl5pPr>
              <a:defRPr sz="1350">
                <a:solidFill>
                  <a:srgbClr val="002D74"/>
                </a:solidFill>
                <a:latin typeface="Flexo" pitchFamily="50" charset="0"/>
              </a:defRPr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7739"/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7739"/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7739"/>
            <a:fld id="{41325116-9077-4A48-8B35-19E31762FCCE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 defTabSz="877739"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Imagen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226" y="6099951"/>
            <a:ext cx="1160511" cy="61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9960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525"/>
          </a:xfrm>
          <a:prstGeom prst="rect">
            <a:avLst/>
          </a:prstGeom>
        </p:spPr>
      </p:pic>
      <p:pic>
        <p:nvPicPr>
          <p:cNvPr id="9" name="Imagen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699"/>
          <a:stretch/>
        </p:blipFill>
        <p:spPr>
          <a:xfrm>
            <a:off x="-2419" y="-5491"/>
            <a:ext cx="12192000" cy="12258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28" y="1"/>
            <a:ext cx="6402943" cy="1059340"/>
          </a:xfrm>
        </p:spPr>
        <p:txBody>
          <a:bodyPr>
            <a:normAutofit/>
          </a:bodyPr>
          <a:lstStyle>
            <a:lvl1pPr>
              <a:defRPr sz="3149" b="1" i="1">
                <a:solidFill>
                  <a:srgbClr val="002D74"/>
                </a:solidFill>
                <a:latin typeface="Flexo" pitchFamily="50" charset="0"/>
              </a:defRPr>
            </a:lvl1pPr>
          </a:lstStyle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06165"/>
            <a:ext cx="8885229" cy="2812845"/>
          </a:xfrm>
        </p:spPr>
        <p:txBody>
          <a:bodyPr>
            <a:normAutofit/>
          </a:bodyPr>
          <a:lstStyle>
            <a:lvl1pPr>
              <a:defRPr sz="1350">
                <a:solidFill>
                  <a:srgbClr val="002D74"/>
                </a:solidFill>
                <a:latin typeface="Flexo" pitchFamily="50" charset="0"/>
              </a:defRPr>
            </a:lvl1pPr>
            <a:lvl2pPr>
              <a:defRPr sz="1350">
                <a:solidFill>
                  <a:srgbClr val="002D74"/>
                </a:solidFill>
                <a:latin typeface="Flexo" pitchFamily="50" charset="0"/>
              </a:defRPr>
            </a:lvl2pPr>
            <a:lvl3pPr>
              <a:defRPr sz="1350">
                <a:solidFill>
                  <a:srgbClr val="002D74"/>
                </a:solidFill>
                <a:latin typeface="Flexo" pitchFamily="50" charset="0"/>
              </a:defRPr>
            </a:lvl3pPr>
            <a:lvl4pPr>
              <a:defRPr sz="1350">
                <a:solidFill>
                  <a:srgbClr val="002D74"/>
                </a:solidFill>
                <a:latin typeface="Flexo" pitchFamily="50" charset="0"/>
              </a:defRPr>
            </a:lvl4pPr>
            <a:lvl5pPr>
              <a:defRPr sz="1350">
                <a:solidFill>
                  <a:srgbClr val="002D74"/>
                </a:solidFill>
                <a:latin typeface="Flexo" pitchFamily="50" charset="0"/>
              </a:defRPr>
            </a:lvl5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7739"/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7739"/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7739"/>
            <a:fld id="{41325116-9077-4A48-8B35-19E31762FCCE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 defTabSz="877739"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Imagen 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226" y="6099951"/>
            <a:ext cx="1160511" cy="61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4654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ángulo 43">
            <a:extLst>
              <a:ext uri="{FF2B5EF4-FFF2-40B4-BE49-F238E27FC236}">
                <a16:creationId xmlns:a16="http://schemas.microsoft.com/office/drawing/2014/main" id="{88E5CEFC-ECAA-4F09-BEF2-BE4C2AA484B2}"/>
              </a:ext>
            </a:extLst>
          </p:cNvPr>
          <p:cNvSpPr/>
          <p:nvPr userDrawn="1"/>
        </p:nvSpPr>
        <p:spPr>
          <a:xfrm>
            <a:off x="0" y="-6285"/>
            <a:ext cx="12192000" cy="783454"/>
          </a:xfrm>
          <a:prstGeom prst="rect">
            <a:avLst/>
          </a:prstGeom>
          <a:solidFill>
            <a:srgbClr val="002C71"/>
          </a:solidFill>
          <a:ln w="9525">
            <a:solidFill>
              <a:srgbClr val="012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79" tIns="41139" rIns="82279" bIns="411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77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08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lexo" panose="02000000000000000000"/>
              <a:ea typeface="+mn-ea"/>
              <a:cs typeface="+mn-cs"/>
            </a:endParaRP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B2492166-063D-4A74-9664-49F108A36458}"/>
              </a:ext>
            </a:extLst>
          </p:cNvPr>
          <p:cNvSpPr/>
          <p:nvPr userDrawn="1"/>
        </p:nvSpPr>
        <p:spPr>
          <a:xfrm>
            <a:off x="5185576" y="6667549"/>
            <a:ext cx="1826050" cy="155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728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61">
            <a:extLst>
              <a:ext uri="{FF2B5EF4-FFF2-40B4-BE49-F238E27FC236}">
                <a16:creationId xmlns:a16="http://schemas.microsoft.com/office/drawing/2014/main" id="{9C1CDFB8-AB9E-44DF-8DB1-F4BDAA4BDBEC}"/>
              </a:ext>
            </a:extLst>
          </p:cNvPr>
          <p:cNvSpPr>
            <a:spLocks/>
          </p:cNvSpPr>
          <p:nvPr userDrawn="1"/>
        </p:nvSpPr>
        <p:spPr>
          <a:xfrm>
            <a:off x="11444388" y="6367680"/>
            <a:ext cx="484393" cy="366044"/>
          </a:xfrm>
          <a:custGeom>
            <a:avLst/>
            <a:gdLst>
              <a:gd name="connsiteX0" fmla="*/ 0 w 3098533"/>
              <a:gd name="connsiteY0" fmla="*/ 0 h 2094271"/>
              <a:gd name="connsiteX1" fmla="*/ 2358072 w 3098533"/>
              <a:gd name="connsiteY1" fmla="*/ 0 h 2094271"/>
              <a:gd name="connsiteX2" fmla="*/ 3098533 w 3098533"/>
              <a:gd name="connsiteY2" fmla="*/ 2094271 h 2094271"/>
              <a:gd name="connsiteX3" fmla="*/ 740461 w 3098533"/>
              <a:gd name="connsiteY3" fmla="*/ 2094271 h 2094271"/>
              <a:gd name="connsiteX4" fmla="*/ 0 w 3098533"/>
              <a:gd name="connsiteY4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33" h="2094271">
                <a:moveTo>
                  <a:pt x="0" y="0"/>
                </a:moveTo>
                <a:lnTo>
                  <a:pt x="2358072" y="0"/>
                </a:lnTo>
                <a:lnTo>
                  <a:pt x="3098533" y="2094271"/>
                </a:lnTo>
                <a:lnTo>
                  <a:pt x="740461" y="2094271"/>
                </a:lnTo>
                <a:lnTo>
                  <a:pt x="0" y="0"/>
                </a:lnTo>
                <a:close/>
              </a:path>
            </a:pathLst>
          </a:custGeom>
          <a:solidFill>
            <a:srgbClr val="002C71"/>
          </a:solidFill>
          <a:ln w="9525">
            <a:solidFill>
              <a:srgbClr val="012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79" tIns="41139" rIns="82279" bIns="411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77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29BC2D7C-7996-4D86-93D6-AC2723BEE127}"/>
              </a:ext>
            </a:extLst>
          </p:cNvPr>
          <p:cNvGrpSpPr/>
          <p:nvPr userDrawn="1"/>
        </p:nvGrpSpPr>
        <p:grpSpPr>
          <a:xfrm>
            <a:off x="10118956" y="-51622"/>
            <a:ext cx="1977682" cy="249505"/>
            <a:chOff x="7940092" y="0"/>
            <a:chExt cx="4416528" cy="1052989"/>
          </a:xfrm>
        </p:grpSpPr>
        <p:sp>
          <p:nvSpPr>
            <p:cNvPr id="8" name="Forma libre: forma 7">
              <a:extLst>
                <a:ext uri="{FF2B5EF4-FFF2-40B4-BE49-F238E27FC236}">
                  <a16:creationId xmlns:a16="http://schemas.microsoft.com/office/drawing/2014/main" id="{C4C344C6-39E0-49DB-BD71-5B1826E7D8B3}"/>
                </a:ext>
              </a:extLst>
            </p:cNvPr>
            <p:cNvSpPr/>
            <p:nvPr userDrawn="1"/>
          </p:nvSpPr>
          <p:spPr>
            <a:xfrm>
              <a:off x="7940092" y="0"/>
              <a:ext cx="1973274" cy="972738"/>
            </a:xfrm>
            <a:custGeom>
              <a:avLst/>
              <a:gdLst>
                <a:gd name="connsiteX0" fmla="*/ 19143 w 1973274"/>
                <a:gd name="connsiteY0" fmla="*/ 0 h 972738"/>
                <a:gd name="connsiteX1" fmla="*/ 1972360 w 1973274"/>
                <a:gd name="connsiteY1" fmla="*/ 0 h 972738"/>
                <a:gd name="connsiteX2" fmla="*/ 1972999 w 1973274"/>
                <a:gd name="connsiteY2" fmla="*/ 3490 h 972738"/>
                <a:gd name="connsiteX3" fmla="*/ 1794950 w 1973274"/>
                <a:gd name="connsiteY3" fmla="*/ 332664 h 972738"/>
                <a:gd name="connsiteX4" fmla="*/ 1268586 w 1973274"/>
                <a:gd name="connsiteY4" fmla="*/ 771875 h 972738"/>
                <a:gd name="connsiteX5" fmla="*/ 862022 w 1973274"/>
                <a:gd name="connsiteY5" fmla="*/ 971185 h 972738"/>
                <a:gd name="connsiteX6" fmla="*/ 563229 w 1973274"/>
                <a:gd name="connsiteY6" fmla="*/ 848596 h 972738"/>
                <a:gd name="connsiteX7" fmla="*/ 266796 w 1973274"/>
                <a:gd name="connsiteY7" fmla="*/ 569162 h 972738"/>
                <a:gd name="connsiteX8" fmla="*/ 12105 w 1973274"/>
                <a:gd name="connsiteY8" fmla="*/ 231308 h 972738"/>
                <a:gd name="connsiteX9" fmla="*/ 8921 w 1973274"/>
                <a:gd name="connsiteY9" fmla="*/ 37041 h 97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3274" h="972738">
                  <a:moveTo>
                    <a:pt x="19143" y="0"/>
                  </a:moveTo>
                  <a:lnTo>
                    <a:pt x="1972360" y="0"/>
                  </a:lnTo>
                  <a:lnTo>
                    <a:pt x="1972999" y="3490"/>
                  </a:lnTo>
                  <a:cubicBezTo>
                    <a:pt x="1978089" y="123107"/>
                    <a:pt x="1912352" y="204599"/>
                    <a:pt x="1794950" y="332664"/>
                  </a:cubicBezTo>
                  <a:cubicBezTo>
                    <a:pt x="1677547" y="460728"/>
                    <a:pt x="1424074" y="665454"/>
                    <a:pt x="1268586" y="771875"/>
                  </a:cubicBezTo>
                  <a:cubicBezTo>
                    <a:pt x="1113098" y="878296"/>
                    <a:pt x="979580" y="958399"/>
                    <a:pt x="862022" y="971185"/>
                  </a:cubicBezTo>
                  <a:cubicBezTo>
                    <a:pt x="744463" y="983971"/>
                    <a:pt x="662434" y="915599"/>
                    <a:pt x="563229" y="848596"/>
                  </a:cubicBezTo>
                  <a:cubicBezTo>
                    <a:pt x="464024" y="781592"/>
                    <a:pt x="358651" y="672044"/>
                    <a:pt x="266796" y="569162"/>
                  </a:cubicBezTo>
                  <a:cubicBezTo>
                    <a:pt x="174942" y="466281"/>
                    <a:pt x="43234" y="352373"/>
                    <a:pt x="12105" y="231308"/>
                  </a:cubicBezTo>
                  <a:cubicBezTo>
                    <a:pt x="-3460" y="170776"/>
                    <a:pt x="-3460" y="103908"/>
                    <a:pt x="8921" y="37041"/>
                  </a:cubicBezTo>
                  <a:close/>
                </a:path>
              </a:pathLst>
            </a:custGeom>
            <a:solidFill>
              <a:srgbClr val="00B2CE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8777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08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lexo" pitchFamily="50" charset="0"/>
                <a:ea typeface="+mn-ea"/>
                <a:cs typeface="+mn-cs"/>
              </a:endParaRPr>
            </a:p>
          </p:txBody>
        </p:sp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A03D1210-EECF-4B75-BD05-169FCDC1D1FC}"/>
                </a:ext>
              </a:extLst>
            </p:cNvPr>
            <p:cNvSpPr/>
            <p:nvPr userDrawn="1"/>
          </p:nvSpPr>
          <p:spPr>
            <a:xfrm>
              <a:off x="11330310" y="106410"/>
              <a:ext cx="1026310" cy="946579"/>
            </a:xfrm>
            <a:custGeom>
              <a:avLst/>
              <a:gdLst>
                <a:gd name="connsiteX0" fmla="*/ 305371 w 1442193"/>
                <a:gd name="connsiteY0" fmla="*/ 260653 h 1311522"/>
                <a:gd name="connsiteX1" fmla="*/ 58236 w 1442193"/>
                <a:gd name="connsiteY1" fmla="*/ 507788 h 1311522"/>
                <a:gd name="connsiteX2" fmla="*/ 8809 w 1442193"/>
                <a:gd name="connsiteY2" fmla="*/ 791994 h 1311522"/>
                <a:gd name="connsiteX3" fmla="*/ 194160 w 1442193"/>
                <a:gd name="connsiteY3" fmla="*/ 1039129 h 1311522"/>
                <a:gd name="connsiteX4" fmla="*/ 428938 w 1442193"/>
                <a:gd name="connsiteY4" fmla="*/ 1224480 h 1311522"/>
                <a:gd name="connsiteX5" fmla="*/ 601933 w 1442193"/>
                <a:gd name="connsiteY5" fmla="*/ 1310977 h 1311522"/>
                <a:gd name="connsiteX6" fmla="*/ 923209 w 1442193"/>
                <a:gd name="connsiteY6" fmla="*/ 1187410 h 1311522"/>
                <a:gd name="connsiteX7" fmla="*/ 1306268 w 1442193"/>
                <a:gd name="connsiteY7" fmla="*/ 866134 h 1311522"/>
                <a:gd name="connsiteX8" fmla="*/ 1442193 w 1442193"/>
                <a:gd name="connsiteY8" fmla="*/ 618999 h 1311522"/>
                <a:gd name="connsiteX9" fmla="*/ 1306268 w 1442193"/>
                <a:gd name="connsiteY9" fmla="*/ 334794 h 1311522"/>
                <a:gd name="connsiteX10" fmla="*/ 997349 w 1442193"/>
                <a:gd name="connsiteY10" fmla="*/ 75302 h 1311522"/>
                <a:gd name="connsiteX11" fmla="*/ 688430 w 1442193"/>
                <a:gd name="connsiteY11" fmla="*/ 13518 h 1311522"/>
                <a:gd name="connsiteX12" fmla="*/ 243587 w 1442193"/>
                <a:gd name="connsiteY12" fmla="*/ 297723 h 1311522"/>
                <a:gd name="connsiteX0" fmla="*/ 305371 w 1442193"/>
                <a:gd name="connsiteY0" fmla="*/ 260653 h 1312626"/>
                <a:gd name="connsiteX1" fmla="*/ 58236 w 1442193"/>
                <a:gd name="connsiteY1" fmla="*/ 507788 h 1312626"/>
                <a:gd name="connsiteX2" fmla="*/ 8809 w 1442193"/>
                <a:gd name="connsiteY2" fmla="*/ 791994 h 1312626"/>
                <a:gd name="connsiteX3" fmla="*/ 194160 w 1442193"/>
                <a:gd name="connsiteY3" fmla="*/ 1039129 h 1312626"/>
                <a:gd name="connsiteX4" fmla="*/ 409888 w 1442193"/>
                <a:gd name="connsiteY4" fmla="*/ 1243530 h 1312626"/>
                <a:gd name="connsiteX5" fmla="*/ 601933 w 1442193"/>
                <a:gd name="connsiteY5" fmla="*/ 1310977 h 1312626"/>
                <a:gd name="connsiteX6" fmla="*/ 923209 w 1442193"/>
                <a:gd name="connsiteY6" fmla="*/ 1187410 h 1312626"/>
                <a:gd name="connsiteX7" fmla="*/ 1306268 w 1442193"/>
                <a:gd name="connsiteY7" fmla="*/ 866134 h 1312626"/>
                <a:gd name="connsiteX8" fmla="*/ 1442193 w 1442193"/>
                <a:gd name="connsiteY8" fmla="*/ 618999 h 1312626"/>
                <a:gd name="connsiteX9" fmla="*/ 1306268 w 1442193"/>
                <a:gd name="connsiteY9" fmla="*/ 334794 h 1312626"/>
                <a:gd name="connsiteX10" fmla="*/ 997349 w 1442193"/>
                <a:gd name="connsiteY10" fmla="*/ 75302 h 1312626"/>
                <a:gd name="connsiteX11" fmla="*/ 688430 w 1442193"/>
                <a:gd name="connsiteY11" fmla="*/ 13518 h 1312626"/>
                <a:gd name="connsiteX12" fmla="*/ 243587 w 1442193"/>
                <a:gd name="connsiteY12" fmla="*/ 297723 h 1312626"/>
                <a:gd name="connsiteX0" fmla="*/ 305371 w 1442193"/>
                <a:gd name="connsiteY0" fmla="*/ 260821 h 1312794"/>
                <a:gd name="connsiteX1" fmla="*/ 58236 w 1442193"/>
                <a:gd name="connsiteY1" fmla="*/ 507956 h 1312794"/>
                <a:gd name="connsiteX2" fmla="*/ 8809 w 1442193"/>
                <a:gd name="connsiteY2" fmla="*/ 792162 h 1312794"/>
                <a:gd name="connsiteX3" fmla="*/ 194160 w 1442193"/>
                <a:gd name="connsiteY3" fmla="*/ 1039297 h 1312794"/>
                <a:gd name="connsiteX4" fmla="*/ 409888 w 1442193"/>
                <a:gd name="connsiteY4" fmla="*/ 1243698 h 1312794"/>
                <a:gd name="connsiteX5" fmla="*/ 601933 w 1442193"/>
                <a:gd name="connsiteY5" fmla="*/ 1311145 h 1312794"/>
                <a:gd name="connsiteX6" fmla="*/ 923209 w 1442193"/>
                <a:gd name="connsiteY6" fmla="*/ 1187578 h 1312794"/>
                <a:gd name="connsiteX7" fmla="*/ 1306268 w 1442193"/>
                <a:gd name="connsiteY7" fmla="*/ 866302 h 1312794"/>
                <a:gd name="connsiteX8" fmla="*/ 1442193 w 1442193"/>
                <a:gd name="connsiteY8" fmla="*/ 619167 h 1312794"/>
                <a:gd name="connsiteX9" fmla="*/ 1306268 w 1442193"/>
                <a:gd name="connsiteY9" fmla="*/ 334962 h 1312794"/>
                <a:gd name="connsiteX10" fmla="*/ 997349 w 1442193"/>
                <a:gd name="connsiteY10" fmla="*/ 75470 h 1312794"/>
                <a:gd name="connsiteX11" fmla="*/ 688430 w 1442193"/>
                <a:gd name="connsiteY11" fmla="*/ 13686 h 1312794"/>
                <a:gd name="connsiteX12" fmla="*/ 260256 w 1442193"/>
                <a:gd name="connsiteY12" fmla="*/ 300272 h 1312794"/>
                <a:gd name="connsiteX0" fmla="*/ 305371 w 1442193"/>
                <a:gd name="connsiteY0" fmla="*/ 260654 h 1312627"/>
                <a:gd name="connsiteX1" fmla="*/ 58236 w 1442193"/>
                <a:gd name="connsiteY1" fmla="*/ 507789 h 1312627"/>
                <a:gd name="connsiteX2" fmla="*/ 8809 w 1442193"/>
                <a:gd name="connsiteY2" fmla="*/ 791995 h 1312627"/>
                <a:gd name="connsiteX3" fmla="*/ 194160 w 1442193"/>
                <a:gd name="connsiteY3" fmla="*/ 1039130 h 1312627"/>
                <a:gd name="connsiteX4" fmla="*/ 409888 w 1442193"/>
                <a:gd name="connsiteY4" fmla="*/ 1243531 h 1312627"/>
                <a:gd name="connsiteX5" fmla="*/ 601933 w 1442193"/>
                <a:gd name="connsiteY5" fmla="*/ 1310978 h 1312627"/>
                <a:gd name="connsiteX6" fmla="*/ 923209 w 1442193"/>
                <a:gd name="connsiteY6" fmla="*/ 1187411 h 1312627"/>
                <a:gd name="connsiteX7" fmla="*/ 1306268 w 1442193"/>
                <a:gd name="connsiteY7" fmla="*/ 866135 h 1312627"/>
                <a:gd name="connsiteX8" fmla="*/ 1442193 w 1442193"/>
                <a:gd name="connsiteY8" fmla="*/ 619000 h 1312627"/>
                <a:gd name="connsiteX9" fmla="*/ 1306268 w 1442193"/>
                <a:gd name="connsiteY9" fmla="*/ 334795 h 1312627"/>
                <a:gd name="connsiteX10" fmla="*/ 997349 w 1442193"/>
                <a:gd name="connsiteY10" fmla="*/ 75303 h 1312627"/>
                <a:gd name="connsiteX11" fmla="*/ 688430 w 1442193"/>
                <a:gd name="connsiteY11" fmla="*/ 13519 h 1312627"/>
                <a:gd name="connsiteX12" fmla="*/ 253112 w 1442193"/>
                <a:gd name="connsiteY12" fmla="*/ 297723 h 1312627"/>
                <a:gd name="connsiteX0" fmla="*/ 305371 w 1442193"/>
                <a:gd name="connsiteY0" fmla="*/ 257812 h 1309785"/>
                <a:gd name="connsiteX1" fmla="*/ 58236 w 1442193"/>
                <a:gd name="connsiteY1" fmla="*/ 504947 h 1309785"/>
                <a:gd name="connsiteX2" fmla="*/ 8809 w 1442193"/>
                <a:gd name="connsiteY2" fmla="*/ 789153 h 1309785"/>
                <a:gd name="connsiteX3" fmla="*/ 194160 w 1442193"/>
                <a:gd name="connsiteY3" fmla="*/ 1036288 h 1309785"/>
                <a:gd name="connsiteX4" fmla="*/ 409888 w 1442193"/>
                <a:gd name="connsiteY4" fmla="*/ 1240689 h 1309785"/>
                <a:gd name="connsiteX5" fmla="*/ 601933 w 1442193"/>
                <a:gd name="connsiteY5" fmla="*/ 1308136 h 1309785"/>
                <a:gd name="connsiteX6" fmla="*/ 923209 w 1442193"/>
                <a:gd name="connsiteY6" fmla="*/ 1184569 h 1309785"/>
                <a:gd name="connsiteX7" fmla="*/ 1306268 w 1442193"/>
                <a:gd name="connsiteY7" fmla="*/ 863293 h 1309785"/>
                <a:gd name="connsiteX8" fmla="*/ 1442193 w 1442193"/>
                <a:gd name="connsiteY8" fmla="*/ 616158 h 1309785"/>
                <a:gd name="connsiteX9" fmla="*/ 1306268 w 1442193"/>
                <a:gd name="connsiteY9" fmla="*/ 331953 h 1309785"/>
                <a:gd name="connsiteX10" fmla="*/ 997349 w 1442193"/>
                <a:gd name="connsiteY10" fmla="*/ 72461 h 1309785"/>
                <a:gd name="connsiteX11" fmla="*/ 688430 w 1442193"/>
                <a:gd name="connsiteY11" fmla="*/ 10677 h 1309785"/>
                <a:gd name="connsiteX12" fmla="*/ 295974 w 1442193"/>
                <a:gd name="connsiteY12" fmla="*/ 254400 h 1309785"/>
                <a:gd name="connsiteX0" fmla="*/ 305371 w 1442193"/>
                <a:gd name="connsiteY0" fmla="*/ 257812 h 1309785"/>
                <a:gd name="connsiteX1" fmla="*/ 58236 w 1442193"/>
                <a:gd name="connsiteY1" fmla="*/ 504947 h 1309785"/>
                <a:gd name="connsiteX2" fmla="*/ 8809 w 1442193"/>
                <a:gd name="connsiteY2" fmla="*/ 789153 h 1309785"/>
                <a:gd name="connsiteX3" fmla="*/ 194160 w 1442193"/>
                <a:gd name="connsiteY3" fmla="*/ 1036288 h 1309785"/>
                <a:gd name="connsiteX4" fmla="*/ 409888 w 1442193"/>
                <a:gd name="connsiteY4" fmla="*/ 1240689 h 1309785"/>
                <a:gd name="connsiteX5" fmla="*/ 601933 w 1442193"/>
                <a:gd name="connsiteY5" fmla="*/ 1308136 h 1309785"/>
                <a:gd name="connsiteX6" fmla="*/ 923209 w 1442193"/>
                <a:gd name="connsiteY6" fmla="*/ 1184569 h 1309785"/>
                <a:gd name="connsiteX7" fmla="*/ 1306268 w 1442193"/>
                <a:gd name="connsiteY7" fmla="*/ 863293 h 1309785"/>
                <a:gd name="connsiteX8" fmla="*/ 1442193 w 1442193"/>
                <a:gd name="connsiteY8" fmla="*/ 616158 h 1309785"/>
                <a:gd name="connsiteX9" fmla="*/ 1306268 w 1442193"/>
                <a:gd name="connsiteY9" fmla="*/ 331953 h 1309785"/>
                <a:gd name="connsiteX10" fmla="*/ 997349 w 1442193"/>
                <a:gd name="connsiteY10" fmla="*/ 72461 h 1309785"/>
                <a:gd name="connsiteX11" fmla="*/ 688430 w 1442193"/>
                <a:gd name="connsiteY11" fmla="*/ 10677 h 1309785"/>
                <a:gd name="connsiteX12" fmla="*/ 307881 w 1442193"/>
                <a:gd name="connsiteY12" fmla="*/ 254400 h 1309785"/>
                <a:gd name="connsiteX0" fmla="*/ 305371 w 1442193"/>
                <a:gd name="connsiteY0" fmla="*/ 258143 h 1310116"/>
                <a:gd name="connsiteX1" fmla="*/ 58236 w 1442193"/>
                <a:gd name="connsiteY1" fmla="*/ 505278 h 1310116"/>
                <a:gd name="connsiteX2" fmla="*/ 8809 w 1442193"/>
                <a:gd name="connsiteY2" fmla="*/ 789484 h 1310116"/>
                <a:gd name="connsiteX3" fmla="*/ 194160 w 1442193"/>
                <a:gd name="connsiteY3" fmla="*/ 1036619 h 1310116"/>
                <a:gd name="connsiteX4" fmla="*/ 409888 w 1442193"/>
                <a:gd name="connsiteY4" fmla="*/ 1241020 h 1310116"/>
                <a:gd name="connsiteX5" fmla="*/ 601933 w 1442193"/>
                <a:gd name="connsiteY5" fmla="*/ 1308467 h 1310116"/>
                <a:gd name="connsiteX6" fmla="*/ 923209 w 1442193"/>
                <a:gd name="connsiteY6" fmla="*/ 1184900 h 1310116"/>
                <a:gd name="connsiteX7" fmla="*/ 1306268 w 1442193"/>
                <a:gd name="connsiteY7" fmla="*/ 863624 h 1310116"/>
                <a:gd name="connsiteX8" fmla="*/ 1442193 w 1442193"/>
                <a:gd name="connsiteY8" fmla="*/ 616489 h 1310116"/>
                <a:gd name="connsiteX9" fmla="*/ 1306268 w 1442193"/>
                <a:gd name="connsiteY9" fmla="*/ 332284 h 1310116"/>
                <a:gd name="connsiteX10" fmla="*/ 997349 w 1442193"/>
                <a:gd name="connsiteY10" fmla="*/ 72792 h 1310116"/>
                <a:gd name="connsiteX11" fmla="*/ 688430 w 1442193"/>
                <a:gd name="connsiteY11" fmla="*/ 11008 h 1310116"/>
                <a:gd name="connsiteX12" fmla="*/ 298356 w 1442193"/>
                <a:gd name="connsiteY12" fmla="*/ 259493 h 1310116"/>
                <a:gd name="connsiteX0" fmla="*/ 305371 w 1442193"/>
                <a:gd name="connsiteY0" fmla="*/ 258476 h 1310449"/>
                <a:gd name="connsiteX1" fmla="*/ 58236 w 1442193"/>
                <a:gd name="connsiteY1" fmla="*/ 505611 h 1310449"/>
                <a:gd name="connsiteX2" fmla="*/ 8809 w 1442193"/>
                <a:gd name="connsiteY2" fmla="*/ 789817 h 1310449"/>
                <a:gd name="connsiteX3" fmla="*/ 194160 w 1442193"/>
                <a:gd name="connsiteY3" fmla="*/ 1036952 h 1310449"/>
                <a:gd name="connsiteX4" fmla="*/ 409888 w 1442193"/>
                <a:gd name="connsiteY4" fmla="*/ 1241353 h 1310449"/>
                <a:gd name="connsiteX5" fmla="*/ 601933 w 1442193"/>
                <a:gd name="connsiteY5" fmla="*/ 1308800 h 1310449"/>
                <a:gd name="connsiteX6" fmla="*/ 923209 w 1442193"/>
                <a:gd name="connsiteY6" fmla="*/ 1185233 h 1310449"/>
                <a:gd name="connsiteX7" fmla="*/ 1306268 w 1442193"/>
                <a:gd name="connsiteY7" fmla="*/ 863957 h 1310449"/>
                <a:gd name="connsiteX8" fmla="*/ 1442193 w 1442193"/>
                <a:gd name="connsiteY8" fmla="*/ 616822 h 1310449"/>
                <a:gd name="connsiteX9" fmla="*/ 1306268 w 1442193"/>
                <a:gd name="connsiteY9" fmla="*/ 332617 h 1310449"/>
                <a:gd name="connsiteX10" fmla="*/ 997349 w 1442193"/>
                <a:gd name="connsiteY10" fmla="*/ 73125 h 1310449"/>
                <a:gd name="connsiteX11" fmla="*/ 688430 w 1442193"/>
                <a:gd name="connsiteY11" fmla="*/ 11341 h 1310449"/>
                <a:gd name="connsiteX12" fmla="*/ 295975 w 1442193"/>
                <a:gd name="connsiteY12" fmla="*/ 264589 h 1310449"/>
                <a:gd name="connsiteX0" fmla="*/ 305371 w 1442193"/>
                <a:gd name="connsiteY0" fmla="*/ 258476 h 1332161"/>
                <a:gd name="connsiteX1" fmla="*/ 58236 w 1442193"/>
                <a:gd name="connsiteY1" fmla="*/ 505611 h 1332161"/>
                <a:gd name="connsiteX2" fmla="*/ 8809 w 1442193"/>
                <a:gd name="connsiteY2" fmla="*/ 789817 h 1332161"/>
                <a:gd name="connsiteX3" fmla="*/ 194160 w 1442193"/>
                <a:gd name="connsiteY3" fmla="*/ 1036952 h 1332161"/>
                <a:gd name="connsiteX4" fmla="*/ 409888 w 1442193"/>
                <a:gd name="connsiteY4" fmla="*/ 1241353 h 1332161"/>
                <a:gd name="connsiteX5" fmla="*/ 627333 w 1442193"/>
                <a:gd name="connsiteY5" fmla="*/ 1331025 h 1332161"/>
                <a:gd name="connsiteX6" fmla="*/ 923209 w 1442193"/>
                <a:gd name="connsiteY6" fmla="*/ 1185233 h 1332161"/>
                <a:gd name="connsiteX7" fmla="*/ 1306268 w 1442193"/>
                <a:gd name="connsiteY7" fmla="*/ 863957 h 1332161"/>
                <a:gd name="connsiteX8" fmla="*/ 1442193 w 1442193"/>
                <a:gd name="connsiteY8" fmla="*/ 616822 h 1332161"/>
                <a:gd name="connsiteX9" fmla="*/ 1306268 w 1442193"/>
                <a:gd name="connsiteY9" fmla="*/ 332617 h 1332161"/>
                <a:gd name="connsiteX10" fmla="*/ 997349 w 1442193"/>
                <a:gd name="connsiteY10" fmla="*/ 73125 h 1332161"/>
                <a:gd name="connsiteX11" fmla="*/ 688430 w 1442193"/>
                <a:gd name="connsiteY11" fmla="*/ 11341 h 1332161"/>
                <a:gd name="connsiteX12" fmla="*/ 295975 w 1442193"/>
                <a:gd name="connsiteY12" fmla="*/ 264589 h 1332161"/>
                <a:gd name="connsiteX0" fmla="*/ 305371 w 1435843"/>
                <a:gd name="connsiteY0" fmla="*/ 258476 h 1332161"/>
                <a:gd name="connsiteX1" fmla="*/ 58236 w 1435843"/>
                <a:gd name="connsiteY1" fmla="*/ 505611 h 1332161"/>
                <a:gd name="connsiteX2" fmla="*/ 8809 w 1435843"/>
                <a:gd name="connsiteY2" fmla="*/ 789817 h 1332161"/>
                <a:gd name="connsiteX3" fmla="*/ 194160 w 1435843"/>
                <a:gd name="connsiteY3" fmla="*/ 1036952 h 1332161"/>
                <a:gd name="connsiteX4" fmla="*/ 409888 w 1435843"/>
                <a:gd name="connsiteY4" fmla="*/ 1241353 h 1332161"/>
                <a:gd name="connsiteX5" fmla="*/ 627333 w 1435843"/>
                <a:gd name="connsiteY5" fmla="*/ 1331025 h 1332161"/>
                <a:gd name="connsiteX6" fmla="*/ 923209 w 1435843"/>
                <a:gd name="connsiteY6" fmla="*/ 1185233 h 1332161"/>
                <a:gd name="connsiteX7" fmla="*/ 1306268 w 1435843"/>
                <a:gd name="connsiteY7" fmla="*/ 863957 h 1332161"/>
                <a:gd name="connsiteX8" fmla="*/ 1435843 w 1435843"/>
                <a:gd name="connsiteY8" fmla="*/ 623172 h 1332161"/>
                <a:gd name="connsiteX9" fmla="*/ 1306268 w 1435843"/>
                <a:gd name="connsiteY9" fmla="*/ 332617 h 1332161"/>
                <a:gd name="connsiteX10" fmla="*/ 997349 w 1435843"/>
                <a:gd name="connsiteY10" fmla="*/ 73125 h 1332161"/>
                <a:gd name="connsiteX11" fmla="*/ 688430 w 1435843"/>
                <a:gd name="connsiteY11" fmla="*/ 11341 h 1332161"/>
                <a:gd name="connsiteX12" fmla="*/ 295975 w 1435843"/>
                <a:gd name="connsiteY12" fmla="*/ 264589 h 1332161"/>
                <a:gd name="connsiteX0" fmla="*/ 305371 w 1435847"/>
                <a:gd name="connsiteY0" fmla="*/ 258622 h 1332307"/>
                <a:gd name="connsiteX1" fmla="*/ 58236 w 1435847"/>
                <a:gd name="connsiteY1" fmla="*/ 505757 h 1332307"/>
                <a:gd name="connsiteX2" fmla="*/ 8809 w 1435847"/>
                <a:gd name="connsiteY2" fmla="*/ 789963 h 1332307"/>
                <a:gd name="connsiteX3" fmla="*/ 194160 w 1435847"/>
                <a:gd name="connsiteY3" fmla="*/ 1037098 h 1332307"/>
                <a:gd name="connsiteX4" fmla="*/ 409888 w 1435847"/>
                <a:gd name="connsiteY4" fmla="*/ 1241499 h 1332307"/>
                <a:gd name="connsiteX5" fmla="*/ 627333 w 1435847"/>
                <a:gd name="connsiteY5" fmla="*/ 1331171 h 1332307"/>
                <a:gd name="connsiteX6" fmla="*/ 923209 w 1435847"/>
                <a:gd name="connsiteY6" fmla="*/ 1185379 h 1332307"/>
                <a:gd name="connsiteX7" fmla="*/ 1306268 w 1435847"/>
                <a:gd name="connsiteY7" fmla="*/ 864103 h 1332307"/>
                <a:gd name="connsiteX8" fmla="*/ 1435843 w 1435847"/>
                <a:gd name="connsiteY8" fmla="*/ 623318 h 1332307"/>
                <a:gd name="connsiteX9" fmla="*/ 1303093 w 1435847"/>
                <a:gd name="connsiteY9" fmla="*/ 339113 h 1332307"/>
                <a:gd name="connsiteX10" fmla="*/ 997349 w 1435847"/>
                <a:gd name="connsiteY10" fmla="*/ 73271 h 1332307"/>
                <a:gd name="connsiteX11" fmla="*/ 688430 w 1435847"/>
                <a:gd name="connsiteY11" fmla="*/ 11487 h 1332307"/>
                <a:gd name="connsiteX12" fmla="*/ 295975 w 1435847"/>
                <a:gd name="connsiteY12" fmla="*/ 264735 h 1332307"/>
                <a:gd name="connsiteX0" fmla="*/ 305371 w 1435847"/>
                <a:gd name="connsiteY0" fmla="*/ 257598 h 1331283"/>
                <a:gd name="connsiteX1" fmla="*/ 58236 w 1435847"/>
                <a:gd name="connsiteY1" fmla="*/ 504733 h 1331283"/>
                <a:gd name="connsiteX2" fmla="*/ 8809 w 1435847"/>
                <a:gd name="connsiteY2" fmla="*/ 788939 h 1331283"/>
                <a:gd name="connsiteX3" fmla="*/ 194160 w 1435847"/>
                <a:gd name="connsiteY3" fmla="*/ 1036074 h 1331283"/>
                <a:gd name="connsiteX4" fmla="*/ 409888 w 1435847"/>
                <a:gd name="connsiteY4" fmla="*/ 1240475 h 1331283"/>
                <a:gd name="connsiteX5" fmla="*/ 627333 w 1435847"/>
                <a:gd name="connsiteY5" fmla="*/ 1330147 h 1331283"/>
                <a:gd name="connsiteX6" fmla="*/ 923209 w 1435847"/>
                <a:gd name="connsiteY6" fmla="*/ 1184355 h 1331283"/>
                <a:gd name="connsiteX7" fmla="*/ 1306268 w 1435847"/>
                <a:gd name="connsiteY7" fmla="*/ 863079 h 1331283"/>
                <a:gd name="connsiteX8" fmla="*/ 1435843 w 1435847"/>
                <a:gd name="connsiteY8" fmla="*/ 622294 h 1331283"/>
                <a:gd name="connsiteX9" fmla="*/ 1303093 w 1435847"/>
                <a:gd name="connsiteY9" fmla="*/ 338089 h 1331283"/>
                <a:gd name="connsiteX10" fmla="*/ 1016399 w 1435847"/>
                <a:gd name="connsiteY10" fmla="*/ 77010 h 1331283"/>
                <a:gd name="connsiteX11" fmla="*/ 688430 w 1435847"/>
                <a:gd name="connsiteY11" fmla="*/ 10463 h 1331283"/>
                <a:gd name="connsiteX12" fmla="*/ 295975 w 1435847"/>
                <a:gd name="connsiteY12" fmla="*/ 263711 h 1331283"/>
                <a:gd name="connsiteX0" fmla="*/ 305371 w 1436043"/>
                <a:gd name="connsiteY0" fmla="*/ 257598 h 1331283"/>
                <a:gd name="connsiteX1" fmla="*/ 58236 w 1436043"/>
                <a:gd name="connsiteY1" fmla="*/ 504733 h 1331283"/>
                <a:gd name="connsiteX2" fmla="*/ 8809 w 1436043"/>
                <a:gd name="connsiteY2" fmla="*/ 788939 h 1331283"/>
                <a:gd name="connsiteX3" fmla="*/ 194160 w 1436043"/>
                <a:gd name="connsiteY3" fmla="*/ 1036074 h 1331283"/>
                <a:gd name="connsiteX4" fmla="*/ 409888 w 1436043"/>
                <a:gd name="connsiteY4" fmla="*/ 1240475 h 1331283"/>
                <a:gd name="connsiteX5" fmla="*/ 627333 w 1436043"/>
                <a:gd name="connsiteY5" fmla="*/ 1330147 h 1331283"/>
                <a:gd name="connsiteX6" fmla="*/ 923209 w 1436043"/>
                <a:gd name="connsiteY6" fmla="*/ 1184355 h 1331283"/>
                <a:gd name="connsiteX7" fmla="*/ 1306268 w 1436043"/>
                <a:gd name="connsiteY7" fmla="*/ 863079 h 1331283"/>
                <a:gd name="connsiteX8" fmla="*/ 1435843 w 1436043"/>
                <a:gd name="connsiteY8" fmla="*/ 622294 h 1331283"/>
                <a:gd name="connsiteX9" fmla="*/ 1284043 w 1436043"/>
                <a:gd name="connsiteY9" fmla="*/ 338089 h 1331283"/>
                <a:gd name="connsiteX10" fmla="*/ 1016399 w 1436043"/>
                <a:gd name="connsiteY10" fmla="*/ 77010 h 1331283"/>
                <a:gd name="connsiteX11" fmla="*/ 688430 w 1436043"/>
                <a:gd name="connsiteY11" fmla="*/ 10463 h 1331283"/>
                <a:gd name="connsiteX12" fmla="*/ 295975 w 1436043"/>
                <a:gd name="connsiteY12" fmla="*/ 263711 h 1331283"/>
                <a:gd name="connsiteX0" fmla="*/ 305371 w 1436043"/>
                <a:gd name="connsiteY0" fmla="*/ 257598 h 1331283"/>
                <a:gd name="connsiteX1" fmla="*/ 58236 w 1436043"/>
                <a:gd name="connsiteY1" fmla="*/ 504733 h 1331283"/>
                <a:gd name="connsiteX2" fmla="*/ 8809 w 1436043"/>
                <a:gd name="connsiteY2" fmla="*/ 788939 h 1331283"/>
                <a:gd name="connsiteX3" fmla="*/ 194160 w 1436043"/>
                <a:gd name="connsiteY3" fmla="*/ 1036074 h 1331283"/>
                <a:gd name="connsiteX4" fmla="*/ 409888 w 1436043"/>
                <a:gd name="connsiteY4" fmla="*/ 1240475 h 1331283"/>
                <a:gd name="connsiteX5" fmla="*/ 627333 w 1436043"/>
                <a:gd name="connsiteY5" fmla="*/ 1330147 h 1331283"/>
                <a:gd name="connsiteX6" fmla="*/ 923209 w 1436043"/>
                <a:gd name="connsiteY6" fmla="*/ 1184355 h 1331283"/>
                <a:gd name="connsiteX7" fmla="*/ 1306268 w 1436043"/>
                <a:gd name="connsiteY7" fmla="*/ 863079 h 1331283"/>
                <a:gd name="connsiteX8" fmla="*/ 1435843 w 1436043"/>
                <a:gd name="connsiteY8" fmla="*/ 622294 h 1331283"/>
                <a:gd name="connsiteX9" fmla="*/ 1284043 w 1436043"/>
                <a:gd name="connsiteY9" fmla="*/ 338089 h 1331283"/>
                <a:gd name="connsiteX10" fmla="*/ 1006874 w 1436043"/>
                <a:gd name="connsiteY10" fmla="*/ 77010 h 1331283"/>
                <a:gd name="connsiteX11" fmla="*/ 688430 w 1436043"/>
                <a:gd name="connsiteY11" fmla="*/ 10463 h 1331283"/>
                <a:gd name="connsiteX12" fmla="*/ 295975 w 1436043"/>
                <a:gd name="connsiteY12" fmla="*/ 263711 h 1331283"/>
                <a:gd name="connsiteX0" fmla="*/ 305371 w 1436043"/>
                <a:gd name="connsiteY0" fmla="*/ 257598 h 1331283"/>
                <a:gd name="connsiteX1" fmla="*/ 58236 w 1436043"/>
                <a:gd name="connsiteY1" fmla="*/ 504733 h 1331283"/>
                <a:gd name="connsiteX2" fmla="*/ 8809 w 1436043"/>
                <a:gd name="connsiteY2" fmla="*/ 788939 h 1331283"/>
                <a:gd name="connsiteX3" fmla="*/ 194160 w 1436043"/>
                <a:gd name="connsiteY3" fmla="*/ 1036074 h 1331283"/>
                <a:gd name="connsiteX4" fmla="*/ 409888 w 1436043"/>
                <a:gd name="connsiteY4" fmla="*/ 1240475 h 1331283"/>
                <a:gd name="connsiteX5" fmla="*/ 627333 w 1436043"/>
                <a:gd name="connsiteY5" fmla="*/ 1330147 h 1331283"/>
                <a:gd name="connsiteX6" fmla="*/ 923209 w 1436043"/>
                <a:gd name="connsiteY6" fmla="*/ 1184355 h 1331283"/>
                <a:gd name="connsiteX7" fmla="*/ 1306268 w 1436043"/>
                <a:gd name="connsiteY7" fmla="*/ 863079 h 1331283"/>
                <a:gd name="connsiteX8" fmla="*/ 1435843 w 1436043"/>
                <a:gd name="connsiteY8" fmla="*/ 622294 h 1331283"/>
                <a:gd name="connsiteX9" fmla="*/ 1284043 w 1436043"/>
                <a:gd name="connsiteY9" fmla="*/ 338089 h 1331283"/>
                <a:gd name="connsiteX10" fmla="*/ 1006874 w 1436043"/>
                <a:gd name="connsiteY10" fmla="*/ 77010 h 1331283"/>
                <a:gd name="connsiteX11" fmla="*/ 688430 w 1436043"/>
                <a:gd name="connsiteY11" fmla="*/ 10463 h 1331283"/>
                <a:gd name="connsiteX12" fmla="*/ 295975 w 1436043"/>
                <a:gd name="connsiteY12" fmla="*/ 263711 h 1331283"/>
                <a:gd name="connsiteX0" fmla="*/ 305371 w 1436043"/>
                <a:gd name="connsiteY0" fmla="*/ 257598 h 1331283"/>
                <a:gd name="connsiteX1" fmla="*/ 58236 w 1436043"/>
                <a:gd name="connsiteY1" fmla="*/ 504733 h 1331283"/>
                <a:gd name="connsiteX2" fmla="*/ 8809 w 1436043"/>
                <a:gd name="connsiteY2" fmla="*/ 788939 h 1331283"/>
                <a:gd name="connsiteX3" fmla="*/ 194160 w 1436043"/>
                <a:gd name="connsiteY3" fmla="*/ 1036074 h 1331283"/>
                <a:gd name="connsiteX4" fmla="*/ 409888 w 1436043"/>
                <a:gd name="connsiteY4" fmla="*/ 1240475 h 1331283"/>
                <a:gd name="connsiteX5" fmla="*/ 627333 w 1436043"/>
                <a:gd name="connsiteY5" fmla="*/ 1330147 h 1331283"/>
                <a:gd name="connsiteX6" fmla="*/ 923209 w 1436043"/>
                <a:gd name="connsiteY6" fmla="*/ 1184355 h 1331283"/>
                <a:gd name="connsiteX7" fmla="*/ 1306268 w 1436043"/>
                <a:gd name="connsiteY7" fmla="*/ 863079 h 1331283"/>
                <a:gd name="connsiteX8" fmla="*/ 1435843 w 1436043"/>
                <a:gd name="connsiteY8" fmla="*/ 622294 h 1331283"/>
                <a:gd name="connsiteX9" fmla="*/ 1284043 w 1436043"/>
                <a:gd name="connsiteY9" fmla="*/ 338089 h 1331283"/>
                <a:gd name="connsiteX10" fmla="*/ 1006874 w 1436043"/>
                <a:gd name="connsiteY10" fmla="*/ 77010 h 1331283"/>
                <a:gd name="connsiteX11" fmla="*/ 688430 w 1436043"/>
                <a:gd name="connsiteY11" fmla="*/ 10463 h 1331283"/>
                <a:gd name="connsiteX12" fmla="*/ 295975 w 1436043"/>
                <a:gd name="connsiteY12" fmla="*/ 263711 h 133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6043" h="1331283">
                  <a:moveTo>
                    <a:pt x="305371" y="257598"/>
                  </a:moveTo>
                  <a:cubicBezTo>
                    <a:pt x="206517" y="336887"/>
                    <a:pt x="107663" y="416176"/>
                    <a:pt x="58236" y="504733"/>
                  </a:cubicBezTo>
                  <a:cubicBezTo>
                    <a:pt x="8809" y="593290"/>
                    <a:pt x="-13845" y="700382"/>
                    <a:pt x="8809" y="788939"/>
                  </a:cubicBezTo>
                  <a:cubicBezTo>
                    <a:pt x="31463" y="877496"/>
                    <a:pt x="127313" y="960818"/>
                    <a:pt x="194160" y="1036074"/>
                  </a:cubicBezTo>
                  <a:cubicBezTo>
                    <a:pt x="261007" y="1111330"/>
                    <a:pt x="337692" y="1191463"/>
                    <a:pt x="409888" y="1240475"/>
                  </a:cubicBezTo>
                  <a:cubicBezTo>
                    <a:pt x="482084" y="1289487"/>
                    <a:pt x="541780" y="1339500"/>
                    <a:pt x="627333" y="1330147"/>
                  </a:cubicBezTo>
                  <a:cubicBezTo>
                    <a:pt x="712886" y="1320794"/>
                    <a:pt x="810053" y="1262200"/>
                    <a:pt x="923209" y="1184355"/>
                  </a:cubicBezTo>
                  <a:cubicBezTo>
                    <a:pt x="1036365" y="1106510"/>
                    <a:pt x="1220829" y="956756"/>
                    <a:pt x="1306268" y="863079"/>
                  </a:cubicBezTo>
                  <a:cubicBezTo>
                    <a:pt x="1391707" y="769402"/>
                    <a:pt x="1439547" y="709792"/>
                    <a:pt x="1435843" y="622294"/>
                  </a:cubicBezTo>
                  <a:cubicBezTo>
                    <a:pt x="1432139" y="534796"/>
                    <a:pt x="1379351" y="452783"/>
                    <a:pt x="1284043" y="338089"/>
                  </a:cubicBezTo>
                  <a:cubicBezTo>
                    <a:pt x="1188735" y="223395"/>
                    <a:pt x="1106143" y="131614"/>
                    <a:pt x="1006874" y="77010"/>
                  </a:cubicBezTo>
                  <a:cubicBezTo>
                    <a:pt x="907605" y="22406"/>
                    <a:pt x="806913" y="-20654"/>
                    <a:pt x="688430" y="10463"/>
                  </a:cubicBezTo>
                  <a:cubicBezTo>
                    <a:pt x="569947" y="41580"/>
                    <a:pt x="455583" y="140143"/>
                    <a:pt x="295975" y="263711"/>
                  </a:cubicBezTo>
                </a:path>
              </a:pathLst>
            </a:custGeom>
            <a:solidFill>
              <a:srgbClr val="E2007B"/>
            </a:solidFill>
            <a:ln w="57150">
              <a:solidFill>
                <a:srgbClr val="E200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08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lexo" pitchFamily="50" charset="0"/>
                <a:ea typeface="+mn-ea"/>
                <a:cs typeface="+mn-cs"/>
              </a:endParaRPr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FBFCF588-3995-4E60-A5A6-CF7A81942649}"/>
                </a:ext>
              </a:extLst>
            </p:cNvPr>
            <p:cNvSpPr/>
            <p:nvPr userDrawn="1"/>
          </p:nvSpPr>
          <p:spPr>
            <a:xfrm>
              <a:off x="10522123" y="365984"/>
              <a:ext cx="684185" cy="631032"/>
            </a:xfrm>
            <a:custGeom>
              <a:avLst/>
              <a:gdLst>
                <a:gd name="connsiteX0" fmla="*/ 305371 w 1442193"/>
                <a:gd name="connsiteY0" fmla="*/ 260653 h 1311522"/>
                <a:gd name="connsiteX1" fmla="*/ 58236 w 1442193"/>
                <a:gd name="connsiteY1" fmla="*/ 507788 h 1311522"/>
                <a:gd name="connsiteX2" fmla="*/ 8809 w 1442193"/>
                <a:gd name="connsiteY2" fmla="*/ 791994 h 1311522"/>
                <a:gd name="connsiteX3" fmla="*/ 194160 w 1442193"/>
                <a:gd name="connsiteY3" fmla="*/ 1039129 h 1311522"/>
                <a:gd name="connsiteX4" fmla="*/ 428938 w 1442193"/>
                <a:gd name="connsiteY4" fmla="*/ 1224480 h 1311522"/>
                <a:gd name="connsiteX5" fmla="*/ 601933 w 1442193"/>
                <a:gd name="connsiteY5" fmla="*/ 1310977 h 1311522"/>
                <a:gd name="connsiteX6" fmla="*/ 923209 w 1442193"/>
                <a:gd name="connsiteY6" fmla="*/ 1187410 h 1311522"/>
                <a:gd name="connsiteX7" fmla="*/ 1306268 w 1442193"/>
                <a:gd name="connsiteY7" fmla="*/ 866134 h 1311522"/>
                <a:gd name="connsiteX8" fmla="*/ 1442193 w 1442193"/>
                <a:gd name="connsiteY8" fmla="*/ 618999 h 1311522"/>
                <a:gd name="connsiteX9" fmla="*/ 1306268 w 1442193"/>
                <a:gd name="connsiteY9" fmla="*/ 334794 h 1311522"/>
                <a:gd name="connsiteX10" fmla="*/ 997349 w 1442193"/>
                <a:gd name="connsiteY10" fmla="*/ 75302 h 1311522"/>
                <a:gd name="connsiteX11" fmla="*/ 688430 w 1442193"/>
                <a:gd name="connsiteY11" fmla="*/ 13518 h 1311522"/>
                <a:gd name="connsiteX12" fmla="*/ 243587 w 1442193"/>
                <a:gd name="connsiteY12" fmla="*/ 297723 h 1311522"/>
                <a:gd name="connsiteX0" fmla="*/ 305371 w 1442193"/>
                <a:gd name="connsiteY0" fmla="*/ 260653 h 1312626"/>
                <a:gd name="connsiteX1" fmla="*/ 58236 w 1442193"/>
                <a:gd name="connsiteY1" fmla="*/ 507788 h 1312626"/>
                <a:gd name="connsiteX2" fmla="*/ 8809 w 1442193"/>
                <a:gd name="connsiteY2" fmla="*/ 791994 h 1312626"/>
                <a:gd name="connsiteX3" fmla="*/ 194160 w 1442193"/>
                <a:gd name="connsiteY3" fmla="*/ 1039129 h 1312626"/>
                <a:gd name="connsiteX4" fmla="*/ 409888 w 1442193"/>
                <a:gd name="connsiteY4" fmla="*/ 1243530 h 1312626"/>
                <a:gd name="connsiteX5" fmla="*/ 601933 w 1442193"/>
                <a:gd name="connsiteY5" fmla="*/ 1310977 h 1312626"/>
                <a:gd name="connsiteX6" fmla="*/ 923209 w 1442193"/>
                <a:gd name="connsiteY6" fmla="*/ 1187410 h 1312626"/>
                <a:gd name="connsiteX7" fmla="*/ 1306268 w 1442193"/>
                <a:gd name="connsiteY7" fmla="*/ 866134 h 1312626"/>
                <a:gd name="connsiteX8" fmla="*/ 1442193 w 1442193"/>
                <a:gd name="connsiteY8" fmla="*/ 618999 h 1312626"/>
                <a:gd name="connsiteX9" fmla="*/ 1306268 w 1442193"/>
                <a:gd name="connsiteY9" fmla="*/ 334794 h 1312626"/>
                <a:gd name="connsiteX10" fmla="*/ 997349 w 1442193"/>
                <a:gd name="connsiteY10" fmla="*/ 75302 h 1312626"/>
                <a:gd name="connsiteX11" fmla="*/ 688430 w 1442193"/>
                <a:gd name="connsiteY11" fmla="*/ 13518 h 1312626"/>
                <a:gd name="connsiteX12" fmla="*/ 243587 w 1442193"/>
                <a:gd name="connsiteY12" fmla="*/ 297723 h 1312626"/>
                <a:gd name="connsiteX0" fmla="*/ 305371 w 1442193"/>
                <a:gd name="connsiteY0" fmla="*/ 260821 h 1312794"/>
                <a:gd name="connsiteX1" fmla="*/ 58236 w 1442193"/>
                <a:gd name="connsiteY1" fmla="*/ 507956 h 1312794"/>
                <a:gd name="connsiteX2" fmla="*/ 8809 w 1442193"/>
                <a:gd name="connsiteY2" fmla="*/ 792162 h 1312794"/>
                <a:gd name="connsiteX3" fmla="*/ 194160 w 1442193"/>
                <a:gd name="connsiteY3" fmla="*/ 1039297 h 1312794"/>
                <a:gd name="connsiteX4" fmla="*/ 409888 w 1442193"/>
                <a:gd name="connsiteY4" fmla="*/ 1243698 h 1312794"/>
                <a:gd name="connsiteX5" fmla="*/ 601933 w 1442193"/>
                <a:gd name="connsiteY5" fmla="*/ 1311145 h 1312794"/>
                <a:gd name="connsiteX6" fmla="*/ 923209 w 1442193"/>
                <a:gd name="connsiteY6" fmla="*/ 1187578 h 1312794"/>
                <a:gd name="connsiteX7" fmla="*/ 1306268 w 1442193"/>
                <a:gd name="connsiteY7" fmla="*/ 866302 h 1312794"/>
                <a:gd name="connsiteX8" fmla="*/ 1442193 w 1442193"/>
                <a:gd name="connsiteY8" fmla="*/ 619167 h 1312794"/>
                <a:gd name="connsiteX9" fmla="*/ 1306268 w 1442193"/>
                <a:gd name="connsiteY9" fmla="*/ 334962 h 1312794"/>
                <a:gd name="connsiteX10" fmla="*/ 997349 w 1442193"/>
                <a:gd name="connsiteY10" fmla="*/ 75470 h 1312794"/>
                <a:gd name="connsiteX11" fmla="*/ 688430 w 1442193"/>
                <a:gd name="connsiteY11" fmla="*/ 13686 h 1312794"/>
                <a:gd name="connsiteX12" fmla="*/ 260256 w 1442193"/>
                <a:gd name="connsiteY12" fmla="*/ 300272 h 1312794"/>
                <a:gd name="connsiteX0" fmla="*/ 305371 w 1442193"/>
                <a:gd name="connsiteY0" fmla="*/ 260654 h 1312627"/>
                <a:gd name="connsiteX1" fmla="*/ 58236 w 1442193"/>
                <a:gd name="connsiteY1" fmla="*/ 507789 h 1312627"/>
                <a:gd name="connsiteX2" fmla="*/ 8809 w 1442193"/>
                <a:gd name="connsiteY2" fmla="*/ 791995 h 1312627"/>
                <a:gd name="connsiteX3" fmla="*/ 194160 w 1442193"/>
                <a:gd name="connsiteY3" fmla="*/ 1039130 h 1312627"/>
                <a:gd name="connsiteX4" fmla="*/ 409888 w 1442193"/>
                <a:gd name="connsiteY4" fmla="*/ 1243531 h 1312627"/>
                <a:gd name="connsiteX5" fmla="*/ 601933 w 1442193"/>
                <a:gd name="connsiteY5" fmla="*/ 1310978 h 1312627"/>
                <a:gd name="connsiteX6" fmla="*/ 923209 w 1442193"/>
                <a:gd name="connsiteY6" fmla="*/ 1187411 h 1312627"/>
                <a:gd name="connsiteX7" fmla="*/ 1306268 w 1442193"/>
                <a:gd name="connsiteY7" fmla="*/ 866135 h 1312627"/>
                <a:gd name="connsiteX8" fmla="*/ 1442193 w 1442193"/>
                <a:gd name="connsiteY8" fmla="*/ 619000 h 1312627"/>
                <a:gd name="connsiteX9" fmla="*/ 1306268 w 1442193"/>
                <a:gd name="connsiteY9" fmla="*/ 334795 h 1312627"/>
                <a:gd name="connsiteX10" fmla="*/ 997349 w 1442193"/>
                <a:gd name="connsiteY10" fmla="*/ 75303 h 1312627"/>
                <a:gd name="connsiteX11" fmla="*/ 688430 w 1442193"/>
                <a:gd name="connsiteY11" fmla="*/ 13519 h 1312627"/>
                <a:gd name="connsiteX12" fmla="*/ 253112 w 1442193"/>
                <a:gd name="connsiteY12" fmla="*/ 297723 h 1312627"/>
                <a:gd name="connsiteX0" fmla="*/ 305371 w 1442193"/>
                <a:gd name="connsiteY0" fmla="*/ 257812 h 1309785"/>
                <a:gd name="connsiteX1" fmla="*/ 58236 w 1442193"/>
                <a:gd name="connsiteY1" fmla="*/ 504947 h 1309785"/>
                <a:gd name="connsiteX2" fmla="*/ 8809 w 1442193"/>
                <a:gd name="connsiteY2" fmla="*/ 789153 h 1309785"/>
                <a:gd name="connsiteX3" fmla="*/ 194160 w 1442193"/>
                <a:gd name="connsiteY3" fmla="*/ 1036288 h 1309785"/>
                <a:gd name="connsiteX4" fmla="*/ 409888 w 1442193"/>
                <a:gd name="connsiteY4" fmla="*/ 1240689 h 1309785"/>
                <a:gd name="connsiteX5" fmla="*/ 601933 w 1442193"/>
                <a:gd name="connsiteY5" fmla="*/ 1308136 h 1309785"/>
                <a:gd name="connsiteX6" fmla="*/ 923209 w 1442193"/>
                <a:gd name="connsiteY6" fmla="*/ 1184569 h 1309785"/>
                <a:gd name="connsiteX7" fmla="*/ 1306268 w 1442193"/>
                <a:gd name="connsiteY7" fmla="*/ 863293 h 1309785"/>
                <a:gd name="connsiteX8" fmla="*/ 1442193 w 1442193"/>
                <a:gd name="connsiteY8" fmla="*/ 616158 h 1309785"/>
                <a:gd name="connsiteX9" fmla="*/ 1306268 w 1442193"/>
                <a:gd name="connsiteY9" fmla="*/ 331953 h 1309785"/>
                <a:gd name="connsiteX10" fmla="*/ 997349 w 1442193"/>
                <a:gd name="connsiteY10" fmla="*/ 72461 h 1309785"/>
                <a:gd name="connsiteX11" fmla="*/ 688430 w 1442193"/>
                <a:gd name="connsiteY11" fmla="*/ 10677 h 1309785"/>
                <a:gd name="connsiteX12" fmla="*/ 295974 w 1442193"/>
                <a:gd name="connsiteY12" fmla="*/ 254400 h 1309785"/>
                <a:gd name="connsiteX0" fmla="*/ 305371 w 1442193"/>
                <a:gd name="connsiteY0" fmla="*/ 257812 h 1309785"/>
                <a:gd name="connsiteX1" fmla="*/ 58236 w 1442193"/>
                <a:gd name="connsiteY1" fmla="*/ 504947 h 1309785"/>
                <a:gd name="connsiteX2" fmla="*/ 8809 w 1442193"/>
                <a:gd name="connsiteY2" fmla="*/ 789153 h 1309785"/>
                <a:gd name="connsiteX3" fmla="*/ 194160 w 1442193"/>
                <a:gd name="connsiteY3" fmla="*/ 1036288 h 1309785"/>
                <a:gd name="connsiteX4" fmla="*/ 409888 w 1442193"/>
                <a:gd name="connsiteY4" fmla="*/ 1240689 h 1309785"/>
                <a:gd name="connsiteX5" fmla="*/ 601933 w 1442193"/>
                <a:gd name="connsiteY5" fmla="*/ 1308136 h 1309785"/>
                <a:gd name="connsiteX6" fmla="*/ 923209 w 1442193"/>
                <a:gd name="connsiteY6" fmla="*/ 1184569 h 1309785"/>
                <a:gd name="connsiteX7" fmla="*/ 1306268 w 1442193"/>
                <a:gd name="connsiteY7" fmla="*/ 863293 h 1309785"/>
                <a:gd name="connsiteX8" fmla="*/ 1442193 w 1442193"/>
                <a:gd name="connsiteY8" fmla="*/ 616158 h 1309785"/>
                <a:gd name="connsiteX9" fmla="*/ 1306268 w 1442193"/>
                <a:gd name="connsiteY9" fmla="*/ 331953 h 1309785"/>
                <a:gd name="connsiteX10" fmla="*/ 997349 w 1442193"/>
                <a:gd name="connsiteY10" fmla="*/ 72461 h 1309785"/>
                <a:gd name="connsiteX11" fmla="*/ 688430 w 1442193"/>
                <a:gd name="connsiteY11" fmla="*/ 10677 h 1309785"/>
                <a:gd name="connsiteX12" fmla="*/ 307881 w 1442193"/>
                <a:gd name="connsiteY12" fmla="*/ 254400 h 1309785"/>
                <a:gd name="connsiteX0" fmla="*/ 305371 w 1442193"/>
                <a:gd name="connsiteY0" fmla="*/ 258143 h 1310116"/>
                <a:gd name="connsiteX1" fmla="*/ 58236 w 1442193"/>
                <a:gd name="connsiteY1" fmla="*/ 505278 h 1310116"/>
                <a:gd name="connsiteX2" fmla="*/ 8809 w 1442193"/>
                <a:gd name="connsiteY2" fmla="*/ 789484 h 1310116"/>
                <a:gd name="connsiteX3" fmla="*/ 194160 w 1442193"/>
                <a:gd name="connsiteY3" fmla="*/ 1036619 h 1310116"/>
                <a:gd name="connsiteX4" fmla="*/ 409888 w 1442193"/>
                <a:gd name="connsiteY4" fmla="*/ 1241020 h 1310116"/>
                <a:gd name="connsiteX5" fmla="*/ 601933 w 1442193"/>
                <a:gd name="connsiteY5" fmla="*/ 1308467 h 1310116"/>
                <a:gd name="connsiteX6" fmla="*/ 923209 w 1442193"/>
                <a:gd name="connsiteY6" fmla="*/ 1184900 h 1310116"/>
                <a:gd name="connsiteX7" fmla="*/ 1306268 w 1442193"/>
                <a:gd name="connsiteY7" fmla="*/ 863624 h 1310116"/>
                <a:gd name="connsiteX8" fmla="*/ 1442193 w 1442193"/>
                <a:gd name="connsiteY8" fmla="*/ 616489 h 1310116"/>
                <a:gd name="connsiteX9" fmla="*/ 1306268 w 1442193"/>
                <a:gd name="connsiteY9" fmla="*/ 332284 h 1310116"/>
                <a:gd name="connsiteX10" fmla="*/ 997349 w 1442193"/>
                <a:gd name="connsiteY10" fmla="*/ 72792 h 1310116"/>
                <a:gd name="connsiteX11" fmla="*/ 688430 w 1442193"/>
                <a:gd name="connsiteY11" fmla="*/ 11008 h 1310116"/>
                <a:gd name="connsiteX12" fmla="*/ 298356 w 1442193"/>
                <a:gd name="connsiteY12" fmla="*/ 259493 h 1310116"/>
                <a:gd name="connsiteX0" fmla="*/ 305371 w 1442193"/>
                <a:gd name="connsiteY0" fmla="*/ 258476 h 1310449"/>
                <a:gd name="connsiteX1" fmla="*/ 58236 w 1442193"/>
                <a:gd name="connsiteY1" fmla="*/ 505611 h 1310449"/>
                <a:gd name="connsiteX2" fmla="*/ 8809 w 1442193"/>
                <a:gd name="connsiteY2" fmla="*/ 789817 h 1310449"/>
                <a:gd name="connsiteX3" fmla="*/ 194160 w 1442193"/>
                <a:gd name="connsiteY3" fmla="*/ 1036952 h 1310449"/>
                <a:gd name="connsiteX4" fmla="*/ 409888 w 1442193"/>
                <a:gd name="connsiteY4" fmla="*/ 1241353 h 1310449"/>
                <a:gd name="connsiteX5" fmla="*/ 601933 w 1442193"/>
                <a:gd name="connsiteY5" fmla="*/ 1308800 h 1310449"/>
                <a:gd name="connsiteX6" fmla="*/ 923209 w 1442193"/>
                <a:gd name="connsiteY6" fmla="*/ 1185233 h 1310449"/>
                <a:gd name="connsiteX7" fmla="*/ 1306268 w 1442193"/>
                <a:gd name="connsiteY7" fmla="*/ 863957 h 1310449"/>
                <a:gd name="connsiteX8" fmla="*/ 1442193 w 1442193"/>
                <a:gd name="connsiteY8" fmla="*/ 616822 h 1310449"/>
                <a:gd name="connsiteX9" fmla="*/ 1306268 w 1442193"/>
                <a:gd name="connsiteY9" fmla="*/ 332617 h 1310449"/>
                <a:gd name="connsiteX10" fmla="*/ 997349 w 1442193"/>
                <a:gd name="connsiteY10" fmla="*/ 73125 h 1310449"/>
                <a:gd name="connsiteX11" fmla="*/ 688430 w 1442193"/>
                <a:gd name="connsiteY11" fmla="*/ 11341 h 1310449"/>
                <a:gd name="connsiteX12" fmla="*/ 295975 w 1442193"/>
                <a:gd name="connsiteY12" fmla="*/ 264589 h 1310449"/>
                <a:gd name="connsiteX0" fmla="*/ 305371 w 1442193"/>
                <a:gd name="connsiteY0" fmla="*/ 258476 h 1332161"/>
                <a:gd name="connsiteX1" fmla="*/ 58236 w 1442193"/>
                <a:gd name="connsiteY1" fmla="*/ 505611 h 1332161"/>
                <a:gd name="connsiteX2" fmla="*/ 8809 w 1442193"/>
                <a:gd name="connsiteY2" fmla="*/ 789817 h 1332161"/>
                <a:gd name="connsiteX3" fmla="*/ 194160 w 1442193"/>
                <a:gd name="connsiteY3" fmla="*/ 1036952 h 1332161"/>
                <a:gd name="connsiteX4" fmla="*/ 409888 w 1442193"/>
                <a:gd name="connsiteY4" fmla="*/ 1241353 h 1332161"/>
                <a:gd name="connsiteX5" fmla="*/ 627333 w 1442193"/>
                <a:gd name="connsiteY5" fmla="*/ 1331025 h 1332161"/>
                <a:gd name="connsiteX6" fmla="*/ 923209 w 1442193"/>
                <a:gd name="connsiteY6" fmla="*/ 1185233 h 1332161"/>
                <a:gd name="connsiteX7" fmla="*/ 1306268 w 1442193"/>
                <a:gd name="connsiteY7" fmla="*/ 863957 h 1332161"/>
                <a:gd name="connsiteX8" fmla="*/ 1442193 w 1442193"/>
                <a:gd name="connsiteY8" fmla="*/ 616822 h 1332161"/>
                <a:gd name="connsiteX9" fmla="*/ 1306268 w 1442193"/>
                <a:gd name="connsiteY9" fmla="*/ 332617 h 1332161"/>
                <a:gd name="connsiteX10" fmla="*/ 997349 w 1442193"/>
                <a:gd name="connsiteY10" fmla="*/ 73125 h 1332161"/>
                <a:gd name="connsiteX11" fmla="*/ 688430 w 1442193"/>
                <a:gd name="connsiteY11" fmla="*/ 11341 h 1332161"/>
                <a:gd name="connsiteX12" fmla="*/ 295975 w 1442193"/>
                <a:gd name="connsiteY12" fmla="*/ 264589 h 1332161"/>
                <a:gd name="connsiteX0" fmla="*/ 305371 w 1435843"/>
                <a:gd name="connsiteY0" fmla="*/ 258476 h 1332161"/>
                <a:gd name="connsiteX1" fmla="*/ 58236 w 1435843"/>
                <a:gd name="connsiteY1" fmla="*/ 505611 h 1332161"/>
                <a:gd name="connsiteX2" fmla="*/ 8809 w 1435843"/>
                <a:gd name="connsiteY2" fmla="*/ 789817 h 1332161"/>
                <a:gd name="connsiteX3" fmla="*/ 194160 w 1435843"/>
                <a:gd name="connsiteY3" fmla="*/ 1036952 h 1332161"/>
                <a:gd name="connsiteX4" fmla="*/ 409888 w 1435843"/>
                <a:gd name="connsiteY4" fmla="*/ 1241353 h 1332161"/>
                <a:gd name="connsiteX5" fmla="*/ 627333 w 1435843"/>
                <a:gd name="connsiteY5" fmla="*/ 1331025 h 1332161"/>
                <a:gd name="connsiteX6" fmla="*/ 923209 w 1435843"/>
                <a:gd name="connsiteY6" fmla="*/ 1185233 h 1332161"/>
                <a:gd name="connsiteX7" fmla="*/ 1306268 w 1435843"/>
                <a:gd name="connsiteY7" fmla="*/ 863957 h 1332161"/>
                <a:gd name="connsiteX8" fmla="*/ 1435843 w 1435843"/>
                <a:gd name="connsiteY8" fmla="*/ 623172 h 1332161"/>
                <a:gd name="connsiteX9" fmla="*/ 1306268 w 1435843"/>
                <a:gd name="connsiteY9" fmla="*/ 332617 h 1332161"/>
                <a:gd name="connsiteX10" fmla="*/ 997349 w 1435843"/>
                <a:gd name="connsiteY10" fmla="*/ 73125 h 1332161"/>
                <a:gd name="connsiteX11" fmla="*/ 688430 w 1435843"/>
                <a:gd name="connsiteY11" fmla="*/ 11341 h 1332161"/>
                <a:gd name="connsiteX12" fmla="*/ 295975 w 1435843"/>
                <a:gd name="connsiteY12" fmla="*/ 264589 h 1332161"/>
                <a:gd name="connsiteX0" fmla="*/ 305371 w 1435847"/>
                <a:gd name="connsiteY0" fmla="*/ 258622 h 1332307"/>
                <a:gd name="connsiteX1" fmla="*/ 58236 w 1435847"/>
                <a:gd name="connsiteY1" fmla="*/ 505757 h 1332307"/>
                <a:gd name="connsiteX2" fmla="*/ 8809 w 1435847"/>
                <a:gd name="connsiteY2" fmla="*/ 789963 h 1332307"/>
                <a:gd name="connsiteX3" fmla="*/ 194160 w 1435847"/>
                <a:gd name="connsiteY3" fmla="*/ 1037098 h 1332307"/>
                <a:gd name="connsiteX4" fmla="*/ 409888 w 1435847"/>
                <a:gd name="connsiteY4" fmla="*/ 1241499 h 1332307"/>
                <a:gd name="connsiteX5" fmla="*/ 627333 w 1435847"/>
                <a:gd name="connsiteY5" fmla="*/ 1331171 h 1332307"/>
                <a:gd name="connsiteX6" fmla="*/ 923209 w 1435847"/>
                <a:gd name="connsiteY6" fmla="*/ 1185379 h 1332307"/>
                <a:gd name="connsiteX7" fmla="*/ 1306268 w 1435847"/>
                <a:gd name="connsiteY7" fmla="*/ 864103 h 1332307"/>
                <a:gd name="connsiteX8" fmla="*/ 1435843 w 1435847"/>
                <a:gd name="connsiteY8" fmla="*/ 623318 h 1332307"/>
                <a:gd name="connsiteX9" fmla="*/ 1303093 w 1435847"/>
                <a:gd name="connsiteY9" fmla="*/ 339113 h 1332307"/>
                <a:gd name="connsiteX10" fmla="*/ 997349 w 1435847"/>
                <a:gd name="connsiteY10" fmla="*/ 73271 h 1332307"/>
                <a:gd name="connsiteX11" fmla="*/ 688430 w 1435847"/>
                <a:gd name="connsiteY11" fmla="*/ 11487 h 1332307"/>
                <a:gd name="connsiteX12" fmla="*/ 295975 w 1435847"/>
                <a:gd name="connsiteY12" fmla="*/ 264735 h 1332307"/>
                <a:gd name="connsiteX0" fmla="*/ 305371 w 1435847"/>
                <a:gd name="connsiteY0" fmla="*/ 257598 h 1331283"/>
                <a:gd name="connsiteX1" fmla="*/ 58236 w 1435847"/>
                <a:gd name="connsiteY1" fmla="*/ 504733 h 1331283"/>
                <a:gd name="connsiteX2" fmla="*/ 8809 w 1435847"/>
                <a:gd name="connsiteY2" fmla="*/ 788939 h 1331283"/>
                <a:gd name="connsiteX3" fmla="*/ 194160 w 1435847"/>
                <a:gd name="connsiteY3" fmla="*/ 1036074 h 1331283"/>
                <a:gd name="connsiteX4" fmla="*/ 409888 w 1435847"/>
                <a:gd name="connsiteY4" fmla="*/ 1240475 h 1331283"/>
                <a:gd name="connsiteX5" fmla="*/ 627333 w 1435847"/>
                <a:gd name="connsiteY5" fmla="*/ 1330147 h 1331283"/>
                <a:gd name="connsiteX6" fmla="*/ 923209 w 1435847"/>
                <a:gd name="connsiteY6" fmla="*/ 1184355 h 1331283"/>
                <a:gd name="connsiteX7" fmla="*/ 1306268 w 1435847"/>
                <a:gd name="connsiteY7" fmla="*/ 863079 h 1331283"/>
                <a:gd name="connsiteX8" fmla="*/ 1435843 w 1435847"/>
                <a:gd name="connsiteY8" fmla="*/ 622294 h 1331283"/>
                <a:gd name="connsiteX9" fmla="*/ 1303093 w 1435847"/>
                <a:gd name="connsiteY9" fmla="*/ 338089 h 1331283"/>
                <a:gd name="connsiteX10" fmla="*/ 1016399 w 1435847"/>
                <a:gd name="connsiteY10" fmla="*/ 77010 h 1331283"/>
                <a:gd name="connsiteX11" fmla="*/ 688430 w 1435847"/>
                <a:gd name="connsiteY11" fmla="*/ 10463 h 1331283"/>
                <a:gd name="connsiteX12" fmla="*/ 295975 w 1435847"/>
                <a:gd name="connsiteY12" fmla="*/ 263711 h 1331283"/>
                <a:gd name="connsiteX0" fmla="*/ 305371 w 1436043"/>
                <a:gd name="connsiteY0" fmla="*/ 257598 h 1331283"/>
                <a:gd name="connsiteX1" fmla="*/ 58236 w 1436043"/>
                <a:gd name="connsiteY1" fmla="*/ 504733 h 1331283"/>
                <a:gd name="connsiteX2" fmla="*/ 8809 w 1436043"/>
                <a:gd name="connsiteY2" fmla="*/ 788939 h 1331283"/>
                <a:gd name="connsiteX3" fmla="*/ 194160 w 1436043"/>
                <a:gd name="connsiteY3" fmla="*/ 1036074 h 1331283"/>
                <a:gd name="connsiteX4" fmla="*/ 409888 w 1436043"/>
                <a:gd name="connsiteY4" fmla="*/ 1240475 h 1331283"/>
                <a:gd name="connsiteX5" fmla="*/ 627333 w 1436043"/>
                <a:gd name="connsiteY5" fmla="*/ 1330147 h 1331283"/>
                <a:gd name="connsiteX6" fmla="*/ 923209 w 1436043"/>
                <a:gd name="connsiteY6" fmla="*/ 1184355 h 1331283"/>
                <a:gd name="connsiteX7" fmla="*/ 1306268 w 1436043"/>
                <a:gd name="connsiteY7" fmla="*/ 863079 h 1331283"/>
                <a:gd name="connsiteX8" fmla="*/ 1435843 w 1436043"/>
                <a:gd name="connsiteY8" fmla="*/ 622294 h 1331283"/>
                <a:gd name="connsiteX9" fmla="*/ 1284043 w 1436043"/>
                <a:gd name="connsiteY9" fmla="*/ 338089 h 1331283"/>
                <a:gd name="connsiteX10" fmla="*/ 1016399 w 1436043"/>
                <a:gd name="connsiteY10" fmla="*/ 77010 h 1331283"/>
                <a:gd name="connsiteX11" fmla="*/ 688430 w 1436043"/>
                <a:gd name="connsiteY11" fmla="*/ 10463 h 1331283"/>
                <a:gd name="connsiteX12" fmla="*/ 295975 w 1436043"/>
                <a:gd name="connsiteY12" fmla="*/ 263711 h 1331283"/>
                <a:gd name="connsiteX0" fmla="*/ 305371 w 1436043"/>
                <a:gd name="connsiteY0" fmla="*/ 257598 h 1331283"/>
                <a:gd name="connsiteX1" fmla="*/ 58236 w 1436043"/>
                <a:gd name="connsiteY1" fmla="*/ 504733 h 1331283"/>
                <a:gd name="connsiteX2" fmla="*/ 8809 w 1436043"/>
                <a:gd name="connsiteY2" fmla="*/ 788939 h 1331283"/>
                <a:gd name="connsiteX3" fmla="*/ 194160 w 1436043"/>
                <a:gd name="connsiteY3" fmla="*/ 1036074 h 1331283"/>
                <a:gd name="connsiteX4" fmla="*/ 409888 w 1436043"/>
                <a:gd name="connsiteY4" fmla="*/ 1240475 h 1331283"/>
                <a:gd name="connsiteX5" fmla="*/ 627333 w 1436043"/>
                <a:gd name="connsiteY5" fmla="*/ 1330147 h 1331283"/>
                <a:gd name="connsiteX6" fmla="*/ 923209 w 1436043"/>
                <a:gd name="connsiteY6" fmla="*/ 1184355 h 1331283"/>
                <a:gd name="connsiteX7" fmla="*/ 1306268 w 1436043"/>
                <a:gd name="connsiteY7" fmla="*/ 863079 h 1331283"/>
                <a:gd name="connsiteX8" fmla="*/ 1435843 w 1436043"/>
                <a:gd name="connsiteY8" fmla="*/ 622294 h 1331283"/>
                <a:gd name="connsiteX9" fmla="*/ 1284043 w 1436043"/>
                <a:gd name="connsiteY9" fmla="*/ 338089 h 1331283"/>
                <a:gd name="connsiteX10" fmla="*/ 1006874 w 1436043"/>
                <a:gd name="connsiteY10" fmla="*/ 77010 h 1331283"/>
                <a:gd name="connsiteX11" fmla="*/ 688430 w 1436043"/>
                <a:gd name="connsiteY11" fmla="*/ 10463 h 1331283"/>
                <a:gd name="connsiteX12" fmla="*/ 295975 w 1436043"/>
                <a:gd name="connsiteY12" fmla="*/ 263711 h 1331283"/>
                <a:gd name="connsiteX0" fmla="*/ 305371 w 1436043"/>
                <a:gd name="connsiteY0" fmla="*/ 257598 h 1331283"/>
                <a:gd name="connsiteX1" fmla="*/ 58236 w 1436043"/>
                <a:gd name="connsiteY1" fmla="*/ 504733 h 1331283"/>
                <a:gd name="connsiteX2" fmla="*/ 8809 w 1436043"/>
                <a:gd name="connsiteY2" fmla="*/ 788939 h 1331283"/>
                <a:gd name="connsiteX3" fmla="*/ 194160 w 1436043"/>
                <a:gd name="connsiteY3" fmla="*/ 1036074 h 1331283"/>
                <a:gd name="connsiteX4" fmla="*/ 409888 w 1436043"/>
                <a:gd name="connsiteY4" fmla="*/ 1240475 h 1331283"/>
                <a:gd name="connsiteX5" fmla="*/ 627333 w 1436043"/>
                <a:gd name="connsiteY5" fmla="*/ 1330147 h 1331283"/>
                <a:gd name="connsiteX6" fmla="*/ 923209 w 1436043"/>
                <a:gd name="connsiteY6" fmla="*/ 1184355 h 1331283"/>
                <a:gd name="connsiteX7" fmla="*/ 1306268 w 1436043"/>
                <a:gd name="connsiteY7" fmla="*/ 863079 h 1331283"/>
                <a:gd name="connsiteX8" fmla="*/ 1435843 w 1436043"/>
                <a:gd name="connsiteY8" fmla="*/ 622294 h 1331283"/>
                <a:gd name="connsiteX9" fmla="*/ 1284043 w 1436043"/>
                <a:gd name="connsiteY9" fmla="*/ 338089 h 1331283"/>
                <a:gd name="connsiteX10" fmla="*/ 1006874 w 1436043"/>
                <a:gd name="connsiteY10" fmla="*/ 77010 h 1331283"/>
                <a:gd name="connsiteX11" fmla="*/ 688430 w 1436043"/>
                <a:gd name="connsiteY11" fmla="*/ 10463 h 1331283"/>
                <a:gd name="connsiteX12" fmla="*/ 295975 w 1436043"/>
                <a:gd name="connsiteY12" fmla="*/ 263711 h 1331283"/>
                <a:gd name="connsiteX0" fmla="*/ 305371 w 1436043"/>
                <a:gd name="connsiteY0" fmla="*/ 257598 h 1331283"/>
                <a:gd name="connsiteX1" fmla="*/ 58236 w 1436043"/>
                <a:gd name="connsiteY1" fmla="*/ 504733 h 1331283"/>
                <a:gd name="connsiteX2" fmla="*/ 8809 w 1436043"/>
                <a:gd name="connsiteY2" fmla="*/ 788939 h 1331283"/>
                <a:gd name="connsiteX3" fmla="*/ 194160 w 1436043"/>
                <a:gd name="connsiteY3" fmla="*/ 1036074 h 1331283"/>
                <a:gd name="connsiteX4" fmla="*/ 409888 w 1436043"/>
                <a:gd name="connsiteY4" fmla="*/ 1240475 h 1331283"/>
                <a:gd name="connsiteX5" fmla="*/ 627333 w 1436043"/>
                <a:gd name="connsiteY5" fmla="*/ 1330147 h 1331283"/>
                <a:gd name="connsiteX6" fmla="*/ 923209 w 1436043"/>
                <a:gd name="connsiteY6" fmla="*/ 1184355 h 1331283"/>
                <a:gd name="connsiteX7" fmla="*/ 1306268 w 1436043"/>
                <a:gd name="connsiteY7" fmla="*/ 863079 h 1331283"/>
                <a:gd name="connsiteX8" fmla="*/ 1435843 w 1436043"/>
                <a:gd name="connsiteY8" fmla="*/ 622294 h 1331283"/>
                <a:gd name="connsiteX9" fmla="*/ 1284043 w 1436043"/>
                <a:gd name="connsiteY9" fmla="*/ 338089 h 1331283"/>
                <a:gd name="connsiteX10" fmla="*/ 1006874 w 1436043"/>
                <a:gd name="connsiteY10" fmla="*/ 77010 h 1331283"/>
                <a:gd name="connsiteX11" fmla="*/ 688430 w 1436043"/>
                <a:gd name="connsiteY11" fmla="*/ 10463 h 1331283"/>
                <a:gd name="connsiteX12" fmla="*/ 295975 w 1436043"/>
                <a:gd name="connsiteY12" fmla="*/ 263711 h 133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6043" h="1331283">
                  <a:moveTo>
                    <a:pt x="305371" y="257598"/>
                  </a:moveTo>
                  <a:cubicBezTo>
                    <a:pt x="206517" y="336887"/>
                    <a:pt x="107663" y="416176"/>
                    <a:pt x="58236" y="504733"/>
                  </a:cubicBezTo>
                  <a:cubicBezTo>
                    <a:pt x="8809" y="593290"/>
                    <a:pt x="-13845" y="700382"/>
                    <a:pt x="8809" y="788939"/>
                  </a:cubicBezTo>
                  <a:cubicBezTo>
                    <a:pt x="31463" y="877496"/>
                    <a:pt x="127313" y="960818"/>
                    <a:pt x="194160" y="1036074"/>
                  </a:cubicBezTo>
                  <a:cubicBezTo>
                    <a:pt x="261007" y="1111330"/>
                    <a:pt x="337692" y="1191463"/>
                    <a:pt x="409888" y="1240475"/>
                  </a:cubicBezTo>
                  <a:cubicBezTo>
                    <a:pt x="482084" y="1289487"/>
                    <a:pt x="541780" y="1339500"/>
                    <a:pt x="627333" y="1330147"/>
                  </a:cubicBezTo>
                  <a:cubicBezTo>
                    <a:pt x="712886" y="1320794"/>
                    <a:pt x="810053" y="1262200"/>
                    <a:pt x="923209" y="1184355"/>
                  </a:cubicBezTo>
                  <a:cubicBezTo>
                    <a:pt x="1036365" y="1106510"/>
                    <a:pt x="1220829" y="956756"/>
                    <a:pt x="1306268" y="863079"/>
                  </a:cubicBezTo>
                  <a:cubicBezTo>
                    <a:pt x="1391707" y="769402"/>
                    <a:pt x="1439547" y="709792"/>
                    <a:pt x="1435843" y="622294"/>
                  </a:cubicBezTo>
                  <a:cubicBezTo>
                    <a:pt x="1432139" y="534796"/>
                    <a:pt x="1379351" y="452783"/>
                    <a:pt x="1284043" y="338089"/>
                  </a:cubicBezTo>
                  <a:cubicBezTo>
                    <a:pt x="1188735" y="223395"/>
                    <a:pt x="1106143" y="131614"/>
                    <a:pt x="1006874" y="77010"/>
                  </a:cubicBezTo>
                  <a:cubicBezTo>
                    <a:pt x="907605" y="22406"/>
                    <a:pt x="806913" y="-20654"/>
                    <a:pt x="688430" y="10463"/>
                  </a:cubicBezTo>
                  <a:cubicBezTo>
                    <a:pt x="569947" y="41580"/>
                    <a:pt x="455583" y="140143"/>
                    <a:pt x="295975" y="263711"/>
                  </a:cubicBezTo>
                </a:path>
              </a:pathLst>
            </a:custGeom>
            <a:solidFill>
              <a:srgbClr val="FFC000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08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lexo" pitchFamily="50" charset="0"/>
                <a:ea typeface="+mn-ea"/>
                <a:cs typeface="+mn-cs"/>
              </a:endParaRPr>
            </a:p>
          </p:txBody>
        </p:sp>
        <p:sp>
          <p:nvSpPr>
            <p:cNvPr id="11" name="Forma libre: forma 10">
              <a:extLst>
                <a:ext uri="{FF2B5EF4-FFF2-40B4-BE49-F238E27FC236}">
                  <a16:creationId xmlns:a16="http://schemas.microsoft.com/office/drawing/2014/main" id="{F16F57FC-5064-4E43-9492-D6D0F22BB66B}"/>
                </a:ext>
              </a:extLst>
            </p:cNvPr>
            <p:cNvSpPr/>
            <p:nvPr userDrawn="1"/>
          </p:nvSpPr>
          <p:spPr>
            <a:xfrm>
              <a:off x="9991064" y="62750"/>
              <a:ext cx="553726" cy="510709"/>
            </a:xfrm>
            <a:custGeom>
              <a:avLst/>
              <a:gdLst>
                <a:gd name="connsiteX0" fmla="*/ 305371 w 1442193"/>
                <a:gd name="connsiteY0" fmla="*/ 260653 h 1311522"/>
                <a:gd name="connsiteX1" fmla="*/ 58236 w 1442193"/>
                <a:gd name="connsiteY1" fmla="*/ 507788 h 1311522"/>
                <a:gd name="connsiteX2" fmla="*/ 8809 w 1442193"/>
                <a:gd name="connsiteY2" fmla="*/ 791994 h 1311522"/>
                <a:gd name="connsiteX3" fmla="*/ 194160 w 1442193"/>
                <a:gd name="connsiteY3" fmla="*/ 1039129 h 1311522"/>
                <a:gd name="connsiteX4" fmla="*/ 428938 w 1442193"/>
                <a:gd name="connsiteY4" fmla="*/ 1224480 h 1311522"/>
                <a:gd name="connsiteX5" fmla="*/ 601933 w 1442193"/>
                <a:gd name="connsiteY5" fmla="*/ 1310977 h 1311522"/>
                <a:gd name="connsiteX6" fmla="*/ 923209 w 1442193"/>
                <a:gd name="connsiteY6" fmla="*/ 1187410 h 1311522"/>
                <a:gd name="connsiteX7" fmla="*/ 1306268 w 1442193"/>
                <a:gd name="connsiteY7" fmla="*/ 866134 h 1311522"/>
                <a:gd name="connsiteX8" fmla="*/ 1442193 w 1442193"/>
                <a:gd name="connsiteY8" fmla="*/ 618999 h 1311522"/>
                <a:gd name="connsiteX9" fmla="*/ 1306268 w 1442193"/>
                <a:gd name="connsiteY9" fmla="*/ 334794 h 1311522"/>
                <a:gd name="connsiteX10" fmla="*/ 997349 w 1442193"/>
                <a:gd name="connsiteY10" fmla="*/ 75302 h 1311522"/>
                <a:gd name="connsiteX11" fmla="*/ 688430 w 1442193"/>
                <a:gd name="connsiteY11" fmla="*/ 13518 h 1311522"/>
                <a:gd name="connsiteX12" fmla="*/ 243587 w 1442193"/>
                <a:gd name="connsiteY12" fmla="*/ 297723 h 1311522"/>
                <a:gd name="connsiteX0" fmla="*/ 305371 w 1442193"/>
                <a:gd name="connsiteY0" fmla="*/ 260653 h 1312626"/>
                <a:gd name="connsiteX1" fmla="*/ 58236 w 1442193"/>
                <a:gd name="connsiteY1" fmla="*/ 507788 h 1312626"/>
                <a:gd name="connsiteX2" fmla="*/ 8809 w 1442193"/>
                <a:gd name="connsiteY2" fmla="*/ 791994 h 1312626"/>
                <a:gd name="connsiteX3" fmla="*/ 194160 w 1442193"/>
                <a:gd name="connsiteY3" fmla="*/ 1039129 h 1312626"/>
                <a:gd name="connsiteX4" fmla="*/ 409888 w 1442193"/>
                <a:gd name="connsiteY4" fmla="*/ 1243530 h 1312626"/>
                <a:gd name="connsiteX5" fmla="*/ 601933 w 1442193"/>
                <a:gd name="connsiteY5" fmla="*/ 1310977 h 1312626"/>
                <a:gd name="connsiteX6" fmla="*/ 923209 w 1442193"/>
                <a:gd name="connsiteY6" fmla="*/ 1187410 h 1312626"/>
                <a:gd name="connsiteX7" fmla="*/ 1306268 w 1442193"/>
                <a:gd name="connsiteY7" fmla="*/ 866134 h 1312626"/>
                <a:gd name="connsiteX8" fmla="*/ 1442193 w 1442193"/>
                <a:gd name="connsiteY8" fmla="*/ 618999 h 1312626"/>
                <a:gd name="connsiteX9" fmla="*/ 1306268 w 1442193"/>
                <a:gd name="connsiteY9" fmla="*/ 334794 h 1312626"/>
                <a:gd name="connsiteX10" fmla="*/ 997349 w 1442193"/>
                <a:gd name="connsiteY10" fmla="*/ 75302 h 1312626"/>
                <a:gd name="connsiteX11" fmla="*/ 688430 w 1442193"/>
                <a:gd name="connsiteY11" fmla="*/ 13518 h 1312626"/>
                <a:gd name="connsiteX12" fmla="*/ 243587 w 1442193"/>
                <a:gd name="connsiteY12" fmla="*/ 297723 h 1312626"/>
                <a:gd name="connsiteX0" fmla="*/ 305371 w 1442193"/>
                <a:gd name="connsiteY0" fmla="*/ 260821 h 1312794"/>
                <a:gd name="connsiteX1" fmla="*/ 58236 w 1442193"/>
                <a:gd name="connsiteY1" fmla="*/ 507956 h 1312794"/>
                <a:gd name="connsiteX2" fmla="*/ 8809 w 1442193"/>
                <a:gd name="connsiteY2" fmla="*/ 792162 h 1312794"/>
                <a:gd name="connsiteX3" fmla="*/ 194160 w 1442193"/>
                <a:gd name="connsiteY3" fmla="*/ 1039297 h 1312794"/>
                <a:gd name="connsiteX4" fmla="*/ 409888 w 1442193"/>
                <a:gd name="connsiteY4" fmla="*/ 1243698 h 1312794"/>
                <a:gd name="connsiteX5" fmla="*/ 601933 w 1442193"/>
                <a:gd name="connsiteY5" fmla="*/ 1311145 h 1312794"/>
                <a:gd name="connsiteX6" fmla="*/ 923209 w 1442193"/>
                <a:gd name="connsiteY6" fmla="*/ 1187578 h 1312794"/>
                <a:gd name="connsiteX7" fmla="*/ 1306268 w 1442193"/>
                <a:gd name="connsiteY7" fmla="*/ 866302 h 1312794"/>
                <a:gd name="connsiteX8" fmla="*/ 1442193 w 1442193"/>
                <a:gd name="connsiteY8" fmla="*/ 619167 h 1312794"/>
                <a:gd name="connsiteX9" fmla="*/ 1306268 w 1442193"/>
                <a:gd name="connsiteY9" fmla="*/ 334962 h 1312794"/>
                <a:gd name="connsiteX10" fmla="*/ 997349 w 1442193"/>
                <a:gd name="connsiteY10" fmla="*/ 75470 h 1312794"/>
                <a:gd name="connsiteX11" fmla="*/ 688430 w 1442193"/>
                <a:gd name="connsiteY11" fmla="*/ 13686 h 1312794"/>
                <a:gd name="connsiteX12" fmla="*/ 260256 w 1442193"/>
                <a:gd name="connsiteY12" fmla="*/ 300272 h 1312794"/>
                <a:gd name="connsiteX0" fmla="*/ 305371 w 1442193"/>
                <a:gd name="connsiteY0" fmla="*/ 260654 h 1312627"/>
                <a:gd name="connsiteX1" fmla="*/ 58236 w 1442193"/>
                <a:gd name="connsiteY1" fmla="*/ 507789 h 1312627"/>
                <a:gd name="connsiteX2" fmla="*/ 8809 w 1442193"/>
                <a:gd name="connsiteY2" fmla="*/ 791995 h 1312627"/>
                <a:gd name="connsiteX3" fmla="*/ 194160 w 1442193"/>
                <a:gd name="connsiteY3" fmla="*/ 1039130 h 1312627"/>
                <a:gd name="connsiteX4" fmla="*/ 409888 w 1442193"/>
                <a:gd name="connsiteY4" fmla="*/ 1243531 h 1312627"/>
                <a:gd name="connsiteX5" fmla="*/ 601933 w 1442193"/>
                <a:gd name="connsiteY5" fmla="*/ 1310978 h 1312627"/>
                <a:gd name="connsiteX6" fmla="*/ 923209 w 1442193"/>
                <a:gd name="connsiteY6" fmla="*/ 1187411 h 1312627"/>
                <a:gd name="connsiteX7" fmla="*/ 1306268 w 1442193"/>
                <a:gd name="connsiteY7" fmla="*/ 866135 h 1312627"/>
                <a:gd name="connsiteX8" fmla="*/ 1442193 w 1442193"/>
                <a:gd name="connsiteY8" fmla="*/ 619000 h 1312627"/>
                <a:gd name="connsiteX9" fmla="*/ 1306268 w 1442193"/>
                <a:gd name="connsiteY9" fmla="*/ 334795 h 1312627"/>
                <a:gd name="connsiteX10" fmla="*/ 997349 w 1442193"/>
                <a:gd name="connsiteY10" fmla="*/ 75303 h 1312627"/>
                <a:gd name="connsiteX11" fmla="*/ 688430 w 1442193"/>
                <a:gd name="connsiteY11" fmla="*/ 13519 h 1312627"/>
                <a:gd name="connsiteX12" fmla="*/ 253112 w 1442193"/>
                <a:gd name="connsiteY12" fmla="*/ 297723 h 1312627"/>
                <a:gd name="connsiteX0" fmla="*/ 305371 w 1442193"/>
                <a:gd name="connsiteY0" fmla="*/ 257812 h 1309785"/>
                <a:gd name="connsiteX1" fmla="*/ 58236 w 1442193"/>
                <a:gd name="connsiteY1" fmla="*/ 504947 h 1309785"/>
                <a:gd name="connsiteX2" fmla="*/ 8809 w 1442193"/>
                <a:gd name="connsiteY2" fmla="*/ 789153 h 1309785"/>
                <a:gd name="connsiteX3" fmla="*/ 194160 w 1442193"/>
                <a:gd name="connsiteY3" fmla="*/ 1036288 h 1309785"/>
                <a:gd name="connsiteX4" fmla="*/ 409888 w 1442193"/>
                <a:gd name="connsiteY4" fmla="*/ 1240689 h 1309785"/>
                <a:gd name="connsiteX5" fmla="*/ 601933 w 1442193"/>
                <a:gd name="connsiteY5" fmla="*/ 1308136 h 1309785"/>
                <a:gd name="connsiteX6" fmla="*/ 923209 w 1442193"/>
                <a:gd name="connsiteY6" fmla="*/ 1184569 h 1309785"/>
                <a:gd name="connsiteX7" fmla="*/ 1306268 w 1442193"/>
                <a:gd name="connsiteY7" fmla="*/ 863293 h 1309785"/>
                <a:gd name="connsiteX8" fmla="*/ 1442193 w 1442193"/>
                <a:gd name="connsiteY8" fmla="*/ 616158 h 1309785"/>
                <a:gd name="connsiteX9" fmla="*/ 1306268 w 1442193"/>
                <a:gd name="connsiteY9" fmla="*/ 331953 h 1309785"/>
                <a:gd name="connsiteX10" fmla="*/ 997349 w 1442193"/>
                <a:gd name="connsiteY10" fmla="*/ 72461 h 1309785"/>
                <a:gd name="connsiteX11" fmla="*/ 688430 w 1442193"/>
                <a:gd name="connsiteY11" fmla="*/ 10677 h 1309785"/>
                <a:gd name="connsiteX12" fmla="*/ 295974 w 1442193"/>
                <a:gd name="connsiteY12" fmla="*/ 254400 h 1309785"/>
                <a:gd name="connsiteX0" fmla="*/ 305371 w 1442193"/>
                <a:gd name="connsiteY0" fmla="*/ 257812 h 1309785"/>
                <a:gd name="connsiteX1" fmla="*/ 58236 w 1442193"/>
                <a:gd name="connsiteY1" fmla="*/ 504947 h 1309785"/>
                <a:gd name="connsiteX2" fmla="*/ 8809 w 1442193"/>
                <a:gd name="connsiteY2" fmla="*/ 789153 h 1309785"/>
                <a:gd name="connsiteX3" fmla="*/ 194160 w 1442193"/>
                <a:gd name="connsiteY3" fmla="*/ 1036288 h 1309785"/>
                <a:gd name="connsiteX4" fmla="*/ 409888 w 1442193"/>
                <a:gd name="connsiteY4" fmla="*/ 1240689 h 1309785"/>
                <a:gd name="connsiteX5" fmla="*/ 601933 w 1442193"/>
                <a:gd name="connsiteY5" fmla="*/ 1308136 h 1309785"/>
                <a:gd name="connsiteX6" fmla="*/ 923209 w 1442193"/>
                <a:gd name="connsiteY6" fmla="*/ 1184569 h 1309785"/>
                <a:gd name="connsiteX7" fmla="*/ 1306268 w 1442193"/>
                <a:gd name="connsiteY7" fmla="*/ 863293 h 1309785"/>
                <a:gd name="connsiteX8" fmla="*/ 1442193 w 1442193"/>
                <a:gd name="connsiteY8" fmla="*/ 616158 h 1309785"/>
                <a:gd name="connsiteX9" fmla="*/ 1306268 w 1442193"/>
                <a:gd name="connsiteY9" fmla="*/ 331953 h 1309785"/>
                <a:gd name="connsiteX10" fmla="*/ 997349 w 1442193"/>
                <a:gd name="connsiteY10" fmla="*/ 72461 h 1309785"/>
                <a:gd name="connsiteX11" fmla="*/ 688430 w 1442193"/>
                <a:gd name="connsiteY11" fmla="*/ 10677 h 1309785"/>
                <a:gd name="connsiteX12" fmla="*/ 307881 w 1442193"/>
                <a:gd name="connsiteY12" fmla="*/ 254400 h 1309785"/>
                <a:gd name="connsiteX0" fmla="*/ 305371 w 1442193"/>
                <a:gd name="connsiteY0" fmla="*/ 258143 h 1310116"/>
                <a:gd name="connsiteX1" fmla="*/ 58236 w 1442193"/>
                <a:gd name="connsiteY1" fmla="*/ 505278 h 1310116"/>
                <a:gd name="connsiteX2" fmla="*/ 8809 w 1442193"/>
                <a:gd name="connsiteY2" fmla="*/ 789484 h 1310116"/>
                <a:gd name="connsiteX3" fmla="*/ 194160 w 1442193"/>
                <a:gd name="connsiteY3" fmla="*/ 1036619 h 1310116"/>
                <a:gd name="connsiteX4" fmla="*/ 409888 w 1442193"/>
                <a:gd name="connsiteY4" fmla="*/ 1241020 h 1310116"/>
                <a:gd name="connsiteX5" fmla="*/ 601933 w 1442193"/>
                <a:gd name="connsiteY5" fmla="*/ 1308467 h 1310116"/>
                <a:gd name="connsiteX6" fmla="*/ 923209 w 1442193"/>
                <a:gd name="connsiteY6" fmla="*/ 1184900 h 1310116"/>
                <a:gd name="connsiteX7" fmla="*/ 1306268 w 1442193"/>
                <a:gd name="connsiteY7" fmla="*/ 863624 h 1310116"/>
                <a:gd name="connsiteX8" fmla="*/ 1442193 w 1442193"/>
                <a:gd name="connsiteY8" fmla="*/ 616489 h 1310116"/>
                <a:gd name="connsiteX9" fmla="*/ 1306268 w 1442193"/>
                <a:gd name="connsiteY9" fmla="*/ 332284 h 1310116"/>
                <a:gd name="connsiteX10" fmla="*/ 997349 w 1442193"/>
                <a:gd name="connsiteY10" fmla="*/ 72792 h 1310116"/>
                <a:gd name="connsiteX11" fmla="*/ 688430 w 1442193"/>
                <a:gd name="connsiteY11" fmla="*/ 11008 h 1310116"/>
                <a:gd name="connsiteX12" fmla="*/ 298356 w 1442193"/>
                <a:gd name="connsiteY12" fmla="*/ 259493 h 1310116"/>
                <a:gd name="connsiteX0" fmla="*/ 305371 w 1442193"/>
                <a:gd name="connsiteY0" fmla="*/ 258476 h 1310449"/>
                <a:gd name="connsiteX1" fmla="*/ 58236 w 1442193"/>
                <a:gd name="connsiteY1" fmla="*/ 505611 h 1310449"/>
                <a:gd name="connsiteX2" fmla="*/ 8809 w 1442193"/>
                <a:gd name="connsiteY2" fmla="*/ 789817 h 1310449"/>
                <a:gd name="connsiteX3" fmla="*/ 194160 w 1442193"/>
                <a:gd name="connsiteY3" fmla="*/ 1036952 h 1310449"/>
                <a:gd name="connsiteX4" fmla="*/ 409888 w 1442193"/>
                <a:gd name="connsiteY4" fmla="*/ 1241353 h 1310449"/>
                <a:gd name="connsiteX5" fmla="*/ 601933 w 1442193"/>
                <a:gd name="connsiteY5" fmla="*/ 1308800 h 1310449"/>
                <a:gd name="connsiteX6" fmla="*/ 923209 w 1442193"/>
                <a:gd name="connsiteY6" fmla="*/ 1185233 h 1310449"/>
                <a:gd name="connsiteX7" fmla="*/ 1306268 w 1442193"/>
                <a:gd name="connsiteY7" fmla="*/ 863957 h 1310449"/>
                <a:gd name="connsiteX8" fmla="*/ 1442193 w 1442193"/>
                <a:gd name="connsiteY8" fmla="*/ 616822 h 1310449"/>
                <a:gd name="connsiteX9" fmla="*/ 1306268 w 1442193"/>
                <a:gd name="connsiteY9" fmla="*/ 332617 h 1310449"/>
                <a:gd name="connsiteX10" fmla="*/ 997349 w 1442193"/>
                <a:gd name="connsiteY10" fmla="*/ 73125 h 1310449"/>
                <a:gd name="connsiteX11" fmla="*/ 688430 w 1442193"/>
                <a:gd name="connsiteY11" fmla="*/ 11341 h 1310449"/>
                <a:gd name="connsiteX12" fmla="*/ 295975 w 1442193"/>
                <a:gd name="connsiteY12" fmla="*/ 264589 h 1310449"/>
                <a:gd name="connsiteX0" fmla="*/ 305371 w 1442193"/>
                <a:gd name="connsiteY0" fmla="*/ 258476 h 1332161"/>
                <a:gd name="connsiteX1" fmla="*/ 58236 w 1442193"/>
                <a:gd name="connsiteY1" fmla="*/ 505611 h 1332161"/>
                <a:gd name="connsiteX2" fmla="*/ 8809 w 1442193"/>
                <a:gd name="connsiteY2" fmla="*/ 789817 h 1332161"/>
                <a:gd name="connsiteX3" fmla="*/ 194160 w 1442193"/>
                <a:gd name="connsiteY3" fmla="*/ 1036952 h 1332161"/>
                <a:gd name="connsiteX4" fmla="*/ 409888 w 1442193"/>
                <a:gd name="connsiteY4" fmla="*/ 1241353 h 1332161"/>
                <a:gd name="connsiteX5" fmla="*/ 627333 w 1442193"/>
                <a:gd name="connsiteY5" fmla="*/ 1331025 h 1332161"/>
                <a:gd name="connsiteX6" fmla="*/ 923209 w 1442193"/>
                <a:gd name="connsiteY6" fmla="*/ 1185233 h 1332161"/>
                <a:gd name="connsiteX7" fmla="*/ 1306268 w 1442193"/>
                <a:gd name="connsiteY7" fmla="*/ 863957 h 1332161"/>
                <a:gd name="connsiteX8" fmla="*/ 1442193 w 1442193"/>
                <a:gd name="connsiteY8" fmla="*/ 616822 h 1332161"/>
                <a:gd name="connsiteX9" fmla="*/ 1306268 w 1442193"/>
                <a:gd name="connsiteY9" fmla="*/ 332617 h 1332161"/>
                <a:gd name="connsiteX10" fmla="*/ 997349 w 1442193"/>
                <a:gd name="connsiteY10" fmla="*/ 73125 h 1332161"/>
                <a:gd name="connsiteX11" fmla="*/ 688430 w 1442193"/>
                <a:gd name="connsiteY11" fmla="*/ 11341 h 1332161"/>
                <a:gd name="connsiteX12" fmla="*/ 295975 w 1442193"/>
                <a:gd name="connsiteY12" fmla="*/ 264589 h 1332161"/>
                <a:gd name="connsiteX0" fmla="*/ 305371 w 1435843"/>
                <a:gd name="connsiteY0" fmla="*/ 258476 h 1332161"/>
                <a:gd name="connsiteX1" fmla="*/ 58236 w 1435843"/>
                <a:gd name="connsiteY1" fmla="*/ 505611 h 1332161"/>
                <a:gd name="connsiteX2" fmla="*/ 8809 w 1435843"/>
                <a:gd name="connsiteY2" fmla="*/ 789817 h 1332161"/>
                <a:gd name="connsiteX3" fmla="*/ 194160 w 1435843"/>
                <a:gd name="connsiteY3" fmla="*/ 1036952 h 1332161"/>
                <a:gd name="connsiteX4" fmla="*/ 409888 w 1435843"/>
                <a:gd name="connsiteY4" fmla="*/ 1241353 h 1332161"/>
                <a:gd name="connsiteX5" fmla="*/ 627333 w 1435843"/>
                <a:gd name="connsiteY5" fmla="*/ 1331025 h 1332161"/>
                <a:gd name="connsiteX6" fmla="*/ 923209 w 1435843"/>
                <a:gd name="connsiteY6" fmla="*/ 1185233 h 1332161"/>
                <a:gd name="connsiteX7" fmla="*/ 1306268 w 1435843"/>
                <a:gd name="connsiteY7" fmla="*/ 863957 h 1332161"/>
                <a:gd name="connsiteX8" fmla="*/ 1435843 w 1435843"/>
                <a:gd name="connsiteY8" fmla="*/ 623172 h 1332161"/>
                <a:gd name="connsiteX9" fmla="*/ 1306268 w 1435843"/>
                <a:gd name="connsiteY9" fmla="*/ 332617 h 1332161"/>
                <a:gd name="connsiteX10" fmla="*/ 997349 w 1435843"/>
                <a:gd name="connsiteY10" fmla="*/ 73125 h 1332161"/>
                <a:gd name="connsiteX11" fmla="*/ 688430 w 1435843"/>
                <a:gd name="connsiteY11" fmla="*/ 11341 h 1332161"/>
                <a:gd name="connsiteX12" fmla="*/ 295975 w 1435843"/>
                <a:gd name="connsiteY12" fmla="*/ 264589 h 1332161"/>
                <a:gd name="connsiteX0" fmla="*/ 305371 w 1435847"/>
                <a:gd name="connsiteY0" fmla="*/ 258622 h 1332307"/>
                <a:gd name="connsiteX1" fmla="*/ 58236 w 1435847"/>
                <a:gd name="connsiteY1" fmla="*/ 505757 h 1332307"/>
                <a:gd name="connsiteX2" fmla="*/ 8809 w 1435847"/>
                <a:gd name="connsiteY2" fmla="*/ 789963 h 1332307"/>
                <a:gd name="connsiteX3" fmla="*/ 194160 w 1435847"/>
                <a:gd name="connsiteY3" fmla="*/ 1037098 h 1332307"/>
                <a:gd name="connsiteX4" fmla="*/ 409888 w 1435847"/>
                <a:gd name="connsiteY4" fmla="*/ 1241499 h 1332307"/>
                <a:gd name="connsiteX5" fmla="*/ 627333 w 1435847"/>
                <a:gd name="connsiteY5" fmla="*/ 1331171 h 1332307"/>
                <a:gd name="connsiteX6" fmla="*/ 923209 w 1435847"/>
                <a:gd name="connsiteY6" fmla="*/ 1185379 h 1332307"/>
                <a:gd name="connsiteX7" fmla="*/ 1306268 w 1435847"/>
                <a:gd name="connsiteY7" fmla="*/ 864103 h 1332307"/>
                <a:gd name="connsiteX8" fmla="*/ 1435843 w 1435847"/>
                <a:gd name="connsiteY8" fmla="*/ 623318 h 1332307"/>
                <a:gd name="connsiteX9" fmla="*/ 1303093 w 1435847"/>
                <a:gd name="connsiteY9" fmla="*/ 339113 h 1332307"/>
                <a:gd name="connsiteX10" fmla="*/ 997349 w 1435847"/>
                <a:gd name="connsiteY10" fmla="*/ 73271 h 1332307"/>
                <a:gd name="connsiteX11" fmla="*/ 688430 w 1435847"/>
                <a:gd name="connsiteY11" fmla="*/ 11487 h 1332307"/>
                <a:gd name="connsiteX12" fmla="*/ 295975 w 1435847"/>
                <a:gd name="connsiteY12" fmla="*/ 264735 h 1332307"/>
                <a:gd name="connsiteX0" fmla="*/ 305371 w 1435847"/>
                <a:gd name="connsiteY0" fmla="*/ 257598 h 1331283"/>
                <a:gd name="connsiteX1" fmla="*/ 58236 w 1435847"/>
                <a:gd name="connsiteY1" fmla="*/ 504733 h 1331283"/>
                <a:gd name="connsiteX2" fmla="*/ 8809 w 1435847"/>
                <a:gd name="connsiteY2" fmla="*/ 788939 h 1331283"/>
                <a:gd name="connsiteX3" fmla="*/ 194160 w 1435847"/>
                <a:gd name="connsiteY3" fmla="*/ 1036074 h 1331283"/>
                <a:gd name="connsiteX4" fmla="*/ 409888 w 1435847"/>
                <a:gd name="connsiteY4" fmla="*/ 1240475 h 1331283"/>
                <a:gd name="connsiteX5" fmla="*/ 627333 w 1435847"/>
                <a:gd name="connsiteY5" fmla="*/ 1330147 h 1331283"/>
                <a:gd name="connsiteX6" fmla="*/ 923209 w 1435847"/>
                <a:gd name="connsiteY6" fmla="*/ 1184355 h 1331283"/>
                <a:gd name="connsiteX7" fmla="*/ 1306268 w 1435847"/>
                <a:gd name="connsiteY7" fmla="*/ 863079 h 1331283"/>
                <a:gd name="connsiteX8" fmla="*/ 1435843 w 1435847"/>
                <a:gd name="connsiteY8" fmla="*/ 622294 h 1331283"/>
                <a:gd name="connsiteX9" fmla="*/ 1303093 w 1435847"/>
                <a:gd name="connsiteY9" fmla="*/ 338089 h 1331283"/>
                <a:gd name="connsiteX10" fmla="*/ 1016399 w 1435847"/>
                <a:gd name="connsiteY10" fmla="*/ 77010 h 1331283"/>
                <a:gd name="connsiteX11" fmla="*/ 688430 w 1435847"/>
                <a:gd name="connsiteY11" fmla="*/ 10463 h 1331283"/>
                <a:gd name="connsiteX12" fmla="*/ 295975 w 1435847"/>
                <a:gd name="connsiteY12" fmla="*/ 263711 h 1331283"/>
                <a:gd name="connsiteX0" fmla="*/ 305371 w 1436043"/>
                <a:gd name="connsiteY0" fmla="*/ 257598 h 1331283"/>
                <a:gd name="connsiteX1" fmla="*/ 58236 w 1436043"/>
                <a:gd name="connsiteY1" fmla="*/ 504733 h 1331283"/>
                <a:gd name="connsiteX2" fmla="*/ 8809 w 1436043"/>
                <a:gd name="connsiteY2" fmla="*/ 788939 h 1331283"/>
                <a:gd name="connsiteX3" fmla="*/ 194160 w 1436043"/>
                <a:gd name="connsiteY3" fmla="*/ 1036074 h 1331283"/>
                <a:gd name="connsiteX4" fmla="*/ 409888 w 1436043"/>
                <a:gd name="connsiteY4" fmla="*/ 1240475 h 1331283"/>
                <a:gd name="connsiteX5" fmla="*/ 627333 w 1436043"/>
                <a:gd name="connsiteY5" fmla="*/ 1330147 h 1331283"/>
                <a:gd name="connsiteX6" fmla="*/ 923209 w 1436043"/>
                <a:gd name="connsiteY6" fmla="*/ 1184355 h 1331283"/>
                <a:gd name="connsiteX7" fmla="*/ 1306268 w 1436043"/>
                <a:gd name="connsiteY7" fmla="*/ 863079 h 1331283"/>
                <a:gd name="connsiteX8" fmla="*/ 1435843 w 1436043"/>
                <a:gd name="connsiteY8" fmla="*/ 622294 h 1331283"/>
                <a:gd name="connsiteX9" fmla="*/ 1284043 w 1436043"/>
                <a:gd name="connsiteY9" fmla="*/ 338089 h 1331283"/>
                <a:gd name="connsiteX10" fmla="*/ 1016399 w 1436043"/>
                <a:gd name="connsiteY10" fmla="*/ 77010 h 1331283"/>
                <a:gd name="connsiteX11" fmla="*/ 688430 w 1436043"/>
                <a:gd name="connsiteY11" fmla="*/ 10463 h 1331283"/>
                <a:gd name="connsiteX12" fmla="*/ 295975 w 1436043"/>
                <a:gd name="connsiteY12" fmla="*/ 263711 h 1331283"/>
                <a:gd name="connsiteX0" fmla="*/ 305371 w 1436043"/>
                <a:gd name="connsiteY0" fmla="*/ 257598 h 1331283"/>
                <a:gd name="connsiteX1" fmla="*/ 58236 w 1436043"/>
                <a:gd name="connsiteY1" fmla="*/ 504733 h 1331283"/>
                <a:gd name="connsiteX2" fmla="*/ 8809 w 1436043"/>
                <a:gd name="connsiteY2" fmla="*/ 788939 h 1331283"/>
                <a:gd name="connsiteX3" fmla="*/ 194160 w 1436043"/>
                <a:gd name="connsiteY3" fmla="*/ 1036074 h 1331283"/>
                <a:gd name="connsiteX4" fmla="*/ 409888 w 1436043"/>
                <a:gd name="connsiteY4" fmla="*/ 1240475 h 1331283"/>
                <a:gd name="connsiteX5" fmla="*/ 627333 w 1436043"/>
                <a:gd name="connsiteY5" fmla="*/ 1330147 h 1331283"/>
                <a:gd name="connsiteX6" fmla="*/ 923209 w 1436043"/>
                <a:gd name="connsiteY6" fmla="*/ 1184355 h 1331283"/>
                <a:gd name="connsiteX7" fmla="*/ 1306268 w 1436043"/>
                <a:gd name="connsiteY7" fmla="*/ 863079 h 1331283"/>
                <a:gd name="connsiteX8" fmla="*/ 1435843 w 1436043"/>
                <a:gd name="connsiteY8" fmla="*/ 622294 h 1331283"/>
                <a:gd name="connsiteX9" fmla="*/ 1284043 w 1436043"/>
                <a:gd name="connsiteY9" fmla="*/ 338089 h 1331283"/>
                <a:gd name="connsiteX10" fmla="*/ 1006874 w 1436043"/>
                <a:gd name="connsiteY10" fmla="*/ 77010 h 1331283"/>
                <a:gd name="connsiteX11" fmla="*/ 688430 w 1436043"/>
                <a:gd name="connsiteY11" fmla="*/ 10463 h 1331283"/>
                <a:gd name="connsiteX12" fmla="*/ 295975 w 1436043"/>
                <a:gd name="connsiteY12" fmla="*/ 263711 h 1331283"/>
                <a:gd name="connsiteX0" fmla="*/ 305371 w 1436043"/>
                <a:gd name="connsiteY0" fmla="*/ 257598 h 1331283"/>
                <a:gd name="connsiteX1" fmla="*/ 58236 w 1436043"/>
                <a:gd name="connsiteY1" fmla="*/ 504733 h 1331283"/>
                <a:gd name="connsiteX2" fmla="*/ 8809 w 1436043"/>
                <a:gd name="connsiteY2" fmla="*/ 788939 h 1331283"/>
                <a:gd name="connsiteX3" fmla="*/ 194160 w 1436043"/>
                <a:gd name="connsiteY3" fmla="*/ 1036074 h 1331283"/>
                <a:gd name="connsiteX4" fmla="*/ 409888 w 1436043"/>
                <a:gd name="connsiteY4" fmla="*/ 1240475 h 1331283"/>
                <a:gd name="connsiteX5" fmla="*/ 627333 w 1436043"/>
                <a:gd name="connsiteY5" fmla="*/ 1330147 h 1331283"/>
                <a:gd name="connsiteX6" fmla="*/ 923209 w 1436043"/>
                <a:gd name="connsiteY6" fmla="*/ 1184355 h 1331283"/>
                <a:gd name="connsiteX7" fmla="*/ 1306268 w 1436043"/>
                <a:gd name="connsiteY7" fmla="*/ 863079 h 1331283"/>
                <a:gd name="connsiteX8" fmla="*/ 1435843 w 1436043"/>
                <a:gd name="connsiteY8" fmla="*/ 622294 h 1331283"/>
                <a:gd name="connsiteX9" fmla="*/ 1284043 w 1436043"/>
                <a:gd name="connsiteY9" fmla="*/ 338089 h 1331283"/>
                <a:gd name="connsiteX10" fmla="*/ 1006874 w 1436043"/>
                <a:gd name="connsiteY10" fmla="*/ 77010 h 1331283"/>
                <a:gd name="connsiteX11" fmla="*/ 688430 w 1436043"/>
                <a:gd name="connsiteY11" fmla="*/ 10463 h 1331283"/>
                <a:gd name="connsiteX12" fmla="*/ 295975 w 1436043"/>
                <a:gd name="connsiteY12" fmla="*/ 263711 h 1331283"/>
                <a:gd name="connsiteX0" fmla="*/ 305371 w 1436043"/>
                <a:gd name="connsiteY0" fmla="*/ 257598 h 1331283"/>
                <a:gd name="connsiteX1" fmla="*/ 58236 w 1436043"/>
                <a:gd name="connsiteY1" fmla="*/ 504733 h 1331283"/>
                <a:gd name="connsiteX2" fmla="*/ 8809 w 1436043"/>
                <a:gd name="connsiteY2" fmla="*/ 788939 h 1331283"/>
                <a:gd name="connsiteX3" fmla="*/ 194160 w 1436043"/>
                <a:gd name="connsiteY3" fmla="*/ 1036074 h 1331283"/>
                <a:gd name="connsiteX4" fmla="*/ 409888 w 1436043"/>
                <a:gd name="connsiteY4" fmla="*/ 1240475 h 1331283"/>
                <a:gd name="connsiteX5" fmla="*/ 627333 w 1436043"/>
                <a:gd name="connsiteY5" fmla="*/ 1330147 h 1331283"/>
                <a:gd name="connsiteX6" fmla="*/ 923209 w 1436043"/>
                <a:gd name="connsiteY6" fmla="*/ 1184355 h 1331283"/>
                <a:gd name="connsiteX7" fmla="*/ 1306268 w 1436043"/>
                <a:gd name="connsiteY7" fmla="*/ 863079 h 1331283"/>
                <a:gd name="connsiteX8" fmla="*/ 1435843 w 1436043"/>
                <a:gd name="connsiteY8" fmla="*/ 622294 h 1331283"/>
                <a:gd name="connsiteX9" fmla="*/ 1284043 w 1436043"/>
                <a:gd name="connsiteY9" fmla="*/ 338089 h 1331283"/>
                <a:gd name="connsiteX10" fmla="*/ 1006874 w 1436043"/>
                <a:gd name="connsiteY10" fmla="*/ 77010 h 1331283"/>
                <a:gd name="connsiteX11" fmla="*/ 688430 w 1436043"/>
                <a:gd name="connsiteY11" fmla="*/ 10463 h 1331283"/>
                <a:gd name="connsiteX12" fmla="*/ 295975 w 1436043"/>
                <a:gd name="connsiteY12" fmla="*/ 263711 h 133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6043" h="1331283">
                  <a:moveTo>
                    <a:pt x="305371" y="257598"/>
                  </a:moveTo>
                  <a:cubicBezTo>
                    <a:pt x="206517" y="336887"/>
                    <a:pt x="107663" y="416176"/>
                    <a:pt x="58236" y="504733"/>
                  </a:cubicBezTo>
                  <a:cubicBezTo>
                    <a:pt x="8809" y="593290"/>
                    <a:pt x="-13845" y="700382"/>
                    <a:pt x="8809" y="788939"/>
                  </a:cubicBezTo>
                  <a:cubicBezTo>
                    <a:pt x="31463" y="877496"/>
                    <a:pt x="127313" y="960818"/>
                    <a:pt x="194160" y="1036074"/>
                  </a:cubicBezTo>
                  <a:cubicBezTo>
                    <a:pt x="261007" y="1111330"/>
                    <a:pt x="337692" y="1191463"/>
                    <a:pt x="409888" y="1240475"/>
                  </a:cubicBezTo>
                  <a:cubicBezTo>
                    <a:pt x="482084" y="1289487"/>
                    <a:pt x="541780" y="1339500"/>
                    <a:pt x="627333" y="1330147"/>
                  </a:cubicBezTo>
                  <a:cubicBezTo>
                    <a:pt x="712886" y="1320794"/>
                    <a:pt x="810053" y="1262200"/>
                    <a:pt x="923209" y="1184355"/>
                  </a:cubicBezTo>
                  <a:cubicBezTo>
                    <a:pt x="1036365" y="1106510"/>
                    <a:pt x="1220829" y="956756"/>
                    <a:pt x="1306268" y="863079"/>
                  </a:cubicBezTo>
                  <a:cubicBezTo>
                    <a:pt x="1391707" y="769402"/>
                    <a:pt x="1439547" y="709792"/>
                    <a:pt x="1435843" y="622294"/>
                  </a:cubicBezTo>
                  <a:cubicBezTo>
                    <a:pt x="1432139" y="534796"/>
                    <a:pt x="1379351" y="452783"/>
                    <a:pt x="1284043" y="338089"/>
                  </a:cubicBezTo>
                  <a:cubicBezTo>
                    <a:pt x="1188735" y="223395"/>
                    <a:pt x="1106143" y="131614"/>
                    <a:pt x="1006874" y="77010"/>
                  </a:cubicBezTo>
                  <a:cubicBezTo>
                    <a:pt x="907605" y="22406"/>
                    <a:pt x="806913" y="-20654"/>
                    <a:pt x="688430" y="10463"/>
                  </a:cubicBezTo>
                  <a:cubicBezTo>
                    <a:pt x="569947" y="41580"/>
                    <a:pt x="455583" y="140143"/>
                    <a:pt x="295975" y="263711"/>
                  </a:cubicBezTo>
                </a:path>
              </a:pathLst>
            </a:custGeom>
            <a:solidFill>
              <a:srgbClr val="92D050"/>
            </a:solidFill>
            <a:ln w="571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08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lexo" pitchFamily="50" charset="0"/>
                <a:ea typeface="+mn-ea"/>
                <a:cs typeface="+mn-cs"/>
              </a:endParaRPr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DC73BF30-E849-4346-88E9-3FA555E9E0E0}"/>
                </a:ext>
              </a:extLst>
            </p:cNvPr>
            <p:cNvSpPr/>
            <p:nvPr userDrawn="1"/>
          </p:nvSpPr>
          <p:spPr>
            <a:xfrm>
              <a:off x="9534582" y="280764"/>
              <a:ext cx="684186" cy="631034"/>
            </a:xfrm>
            <a:custGeom>
              <a:avLst/>
              <a:gdLst>
                <a:gd name="connsiteX0" fmla="*/ 305371 w 1442193"/>
                <a:gd name="connsiteY0" fmla="*/ 260653 h 1311522"/>
                <a:gd name="connsiteX1" fmla="*/ 58236 w 1442193"/>
                <a:gd name="connsiteY1" fmla="*/ 507788 h 1311522"/>
                <a:gd name="connsiteX2" fmla="*/ 8809 w 1442193"/>
                <a:gd name="connsiteY2" fmla="*/ 791994 h 1311522"/>
                <a:gd name="connsiteX3" fmla="*/ 194160 w 1442193"/>
                <a:gd name="connsiteY3" fmla="*/ 1039129 h 1311522"/>
                <a:gd name="connsiteX4" fmla="*/ 428938 w 1442193"/>
                <a:gd name="connsiteY4" fmla="*/ 1224480 h 1311522"/>
                <a:gd name="connsiteX5" fmla="*/ 601933 w 1442193"/>
                <a:gd name="connsiteY5" fmla="*/ 1310977 h 1311522"/>
                <a:gd name="connsiteX6" fmla="*/ 923209 w 1442193"/>
                <a:gd name="connsiteY6" fmla="*/ 1187410 h 1311522"/>
                <a:gd name="connsiteX7" fmla="*/ 1306268 w 1442193"/>
                <a:gd name="connsiteY7" fmla="*/ 866134 h 1311522"/>
                <a:gd name="connsiteX8" fmla="*/ 1442193 w 1442193"/>
                <a:gd name="connsiteY8" fmla="*/ 618999 h 1311522"/>
                <a:gd name="connsiteX9" fmla="*/ 1306268 w 1442193"/>
                <a:gd name="connsiteY9" fmla="*/ 334794 h 1311522"/>
                <a:gd name="connsiteX10" fmla="*/ 997349 w 1442193"/>
                <a:gd name="connsiteY10" fmla="*/ 75302 h 1311522"/>
                <a:gd name="connsiteX11" fmla="*/ 688430 w 1442193"/>
                <a:gd name="connsiteY11" fmla="*/ 13518 h 1311522"/>
                <a:gd name="connsiteX12" fmla="*/ 243587 w 1442193"/>
                <a:gd name="connsiteY12" fmla="*/ 297723 h 1311522"/>
                <a:gd name="connsiteX0" fmla="*/ 305371 w 1442193"/>
                <a:gd name="connsiteY0" fmla="*/ 260653 h 1312626"/>
                <a:gd name="connsiteX1" fmla="*/ 58236 w 1442193"/>
                <a:gd name="connsiteY1" fmla="*/ 507788 h 1312626"/>
                <a:gd name="connsiteX2" fmla="*/ 8809 w 1442193"/>
                <a:gd name="connsiteY2" fmla="*/ 791994 h 1312626"/>
                <a:gd name="connsiteX3" fmla="*/ 194160 w 1442193"/>
                <a:gd name="connsiteY3" fmla="*/ 1039129 h 1312626"/>
                <a:gd name="connsiteX4" fmla="*/ 409888 w 1442193"/>
                <a:gd name="connsiteY4" fmla="*/ 1243530 h 1312626"/>
                <a:gd name="connsiteX5" fmla="*/ 601933 w 1442193"/>
                <a:gd name="connsiteY5" fmla="*/ 1310977 h 1312626"/>
                <a:gd name="connsiteX6" fmla="*/ 923209 w 1442193"/>
                <a:gd name="connsiteY6" fmla="*/ 1187410 h 1312626"/>
                <a:gd name="connsiteX7" fmla="*/ 1306268 w 1442193"/>
                <a:gd name="connsiteY7" fmla="*/ 866134 h 1312626"/>
                <a:gd name="connsiteX8" fmla="*/ 1442193 w 1442193"/>
                <a:gd name="connsiteY8" fmla="*/ 618999 h 1312626"/>
                <a:gd name="connsiteX9" fmla="*/ 1306268 w 1442193"/>
                <a:gd name="connsiteY9" fmla="*/ 334794 h 1312626"/>
                <a:gd name="connsiteX10" fmla="*/ 997349 w 1442193"/>
                <a:gd name="connsiteY10" fmla="*/ 75302 h 1312626"/>
                <a:gd name="connsiteX11" fmla="*/ 688430 w 1442193"/>
                <a:gd name="connsiteY11" fmla="*/ 13518 h 1312626"/>
                <a:gd name="connsiteX12" fmla="*/ 243587 w 1442193"/>
                <a:gd name="connsiteY12" fmla="*/ 297723 h 1312626"/>
                <a:gd name="connsiteX0" fmla="*/ 305371 w 1442193"/>
                <a:gd name="connsiteY0" fmla="*/ 260821 h 1312794"/>
                <a:gd name="connsiteX1" fmla="*/ 58236 w 1442193"/>
                <a:gd name="connsiteY1" fmla="*/ 507956 h 1312794"/>
                <a:gd name="connsiteX2" fmla="*/ 8809 w 1442193"/>
                <a:gd name="connsiteY2" fmla="*/ 792162 h 1312794"/>
                <a:gd name="connsiteX3" fmla="*/ 194160 w 1442193"/>
                <a:gd name="connsiteY3" fmla="*/ 1039297 h 1312794"/>
                <a:gd name="connsiteX4" fmla="*/ 409888 w 1442193"/>
                <a:gd name="connsiteY4" fmla="*/ 1243698 h 1312794"/>
                <a:gd name="connsiteX5" fmla="*/ 601933 w 1442193"/>
                <a:gd name="connsiteY5" fmla="*/ 1311145 h 1312794"/>
                <a:gd name="connsiteX6" fmla="*/ 923209 w 1442193"/>
                <a:gd name="connsiteY6" fmla="*/ 1187578 h 1312794"/>
                <a:gd name="connsiteX7" fmla="*/ 1306268 w 1442193"/>
                <a:gd name="connsiteY7" fmla="*/ 866302 h 1312794"/>
                <a:gd name="connsiteX8" fmla="*/ 1442193 w 1442193"/>
                <a:gd name="connsiteY8" fmla="*/ 619167 h 1312794"/>
                <a:gd name="connsiteX9" fmla="*/ 1306268 w 1442193"/>
                <a:gd name="connsiteY9" fmla="*/ 334962 h 1312794"/>
                <a:gd name="connsiteX10" fmla="*/ 997349 w 1442193"/>
                <a:gd name="connsiteY10" fmla="*/ 75470 h 1312794"/>
                <a:gd name="connsiteX11" fmla="*/ 688430 w 1442193"/>
                <a:gd name="connsiteY11" fmla="*/ 13686 h 1312794"/>
                <a:gd name="connsiteX12" fmla="*/ 260256 w 1442193"/>
                <a:gd name="connsiteY12" fmla="*/ 300272 h 1312794"/>
                <a:gd name="connsiteX0" fmla="*/ 305371 w 1442193"/>
                <a:gd name="connsiteY0" fmla="*/ 260654 h 1312627"/>
                <a:gd name="connsiteX1" fmla="*/ 58236 w 1442193"/>
                <a:gd name="connsiteY1" fmla="*/ 507789 h 1312627"/>
                <a:gd name="connsiteX2" fmla="*/ 8809 w 1442193"/>
                <a:gd name="connsiteY2" fmla="*/ 791995 h 1312627"/>
                <a:gd name="connsiteX3" fmla="*/ 194160 w 1442193"/>
                <a:gd name="connsiteY3" fmla="*/ 1039130 h 1312627"/>
                <a:gd name="connsiteX4" fmla="*/ 409888 w 1442193"/>
                <a:gd name="connsiteY4" fmla="*/ 1243531 h 1312627"/>
                <a:gd name="connsiteX5" fmla="*/ 601933 w 1442193"/>
                <a:gd name="connsiteY5" fmla="*/ 1310978 h 1312627"/>
                <a:gd name="connsiteX6" fmla="*/ 923209 w 1442193"/>
                <a:gd name="connsiteY6" fmla="*/ 1187411 h 1312627"/>
                <a:gd name="connsiteX7" fmla="*/ 1306268 w 1442193"/>
                <a:gd name="connsiteY7" fmla="*/ 866135 h 1312627"/>
                <a:gd name="connsiteX8" fmla="*/ 1442193 w 1442193"/>
                <a:gd name="connsiteY8" fmla="*/ 619000 h 1312627"/>
                <a:gd name="connsiteX9" fmla="*/ 1306268 w 1442193"/>
                <a:gd name="connsiteY9" fmla="*/ 334795 h 1312627"/>
                <a:gd name="connsiteX10" fmla="*/ 997349 w 1442193"/>
                <a:gd name="connsiteY10" fmla="*/ 75303 h 1312627"/>
                <a:gd name="connsiteX11" fmla="*/ 688430 w 1442193"/>
                <a:gd name="connsiteY11" fmla="*/ 13519 h 1312627"/>
                <a:gd name="connsiteX12" fmla="*/ 253112 w 1442193"/>
                <a:gd name="connsiteY12" fmla="*/ 297723 h 1312627"/>
                <a:gd name="connsiteX0" fmla="*/ 305371 w 1442193"/>
                <a:gd name="connsiteY0" fmla="*/ 257812 h 1309785"/>
                <a:gd name="connsiteX1" fmla="*/ 58236 w 1442193"/>
                <a:gd name="connsiteY1" fmla="*/ 504947 h 1309785"/>
                <a:gd name="connsiteX2" fmla="*/ 8809 w 1442193"/>
                <a:gd name="connsiteY2" fmla="*/ 789153 h 1309785"/>
                <a:gd name="connsiteX3" fmla="*/ 194160 w 1442193"/>
                <a:gd name="connsiteY3" fmla="*/ 1036288 h 1309785"/>
                <a:gd name="connsiteX4" fmla="*/ 409888 w 1442193"/>
                <a:gd name="connsiteY4" fmla="*/ 1240689 h 1309785"/>
                <a:gd name="connsiteX5" fmla="*/ 601933 w 1442193"/>
                <a:gd name="connsiteY5" fmla="*/ 1308136 h 1309785"/>
                <a:gd name="connsiteX6" fmla="*/ 923209 w 1442193"/>
                <a:gd name="connsiteY6" fmla="*/ 1184569 h 1309785"/>
                <a:gd name="connsiteX7" fmla="*/ 1306268 w 1442193"/>
                <a:gd name="connsiteY7" fmla="*/ 863293 h 1309785"/>
                <a:gd name="connsiteX8" fmla="*/ 1442193 w 1442193"/>
                <a:gd name="connsiteY8" fmla="*/ 616158 h 1309785"/>
                <a:gd name="connsiteX9" fmla="*/ 1306268 w 1442193"/>
                <a:gd name="connsiteY9" fmla="*/ 331953 h 1309785"/>
                <a:gd name="connsiteX10" fmla="*/ 997349 w 1442193"/>
                <a:gd name="connsiteY10" fmla="*/ 72461 h 1309785"/>
                <a:gd name="connsiteX11" fmla="*/ 688430 w 1442193"/>
                <a:gd name="connsiteY11" fmla="*/ 10677 h 1309785"/>
                <a:gd name="connsiteX12" fmla="*/ 295974 w 1442193"/>
                <a:gd name="connsiteY12" fmla="*/ 254400 h 1309785"/>
                <a:gd name="connsiteX0" fmla="*/ 305371 w 1442193"/>
                <a:gd name="connsiteY0" fmla="*/ 257812 h 1309785"/>
                <a:gd name="connsiteX1" fmla="*/ 58236 w 1442193"/>
                <a:gd name="connsiteY1" fmla="*/ 504947 h 1309785"/>
                <a:gd name="connsiteX2" fmla="*/ 8809 w 1442193"/>
                <a:gd name="connsiteY2" fmla="*/ 789153 h 1309785"/>
                <a:gd name="connsiteX3" fmla="*/ 194160 w 1442193"/>
                <a:gd name="connsiteY3" fmla="*/ 1036288 h 1309785"/>
                <a:gd name="connsiteX4" fmla="*/ 409888 w 1442193"/>
                <a:gd name="connsiteY4" fmla="*/ 1240689 h 1309785"/>
                <a:gd name="connsiteX5" fmla="*/ 601933 w 1442193"/>
                <a:gd name="connsiteY5" fmla="*/ 1308136 h 1309785"/>
                <a:gd name="connsiteX6" fmla="*/ 923209 w 1442193"/>
                <a:gd name="connsiteY6" fmla="*/ 1184569 h 1309785"/>
                <a:gd name="connsiteX7" fmla="*/ 1306268 w 1442193"/>
                <a:gd name="connsiteY7" fmla="*/ 863293 h 1309785"/>
                <a:gd name="connsiteX8" fmla="*/ 1442193 w 1442193"/>
                <a:gd name="connsiteY8" fmla="*/ 616158 h 1309785"/>
                <a:gd name="connsiteX9" fmla="*/ 1306268 w 1442193"/>
                <a:gd name="connsiteY9" fmla="*/ 331953 h 1309785"/>
                <a:gd name="connsiteX10" fmla="*/ 997349 w 1442193"/>
                <a:gd name="connsiteY10" fmla="*/ 72461 h 1309785"/>
                <a:gd name="connsiteX11" fmla="*/ 688430 w 1442193"/>
                <a:gd name="connsiteY11" fmla="*/ 10677 h 1309785"/>
                <a:gd name="connsiteX12" fmla="*/ 307881 w 1442193"/>
                <a:gd name="connsiteY12" fmla="*/ 254400 h 1309785"/>
                <a:gd name="connsiteX0" fmla="*/ 305371 w 1442193"/>
                <a:gd name="connsiteY0" fmla="*/ 258143 h 1310116"/>
                <a:gd name="connsiteX1" fmla="*/ 58236 w 1442193"/>
                <a:gd name="connsiteY1" fmla="*/ 505278 h 1310116"/>
                <a:gd name="connsiteX2" fmla="*/ 8809 w 1442193"/>
                <a:gd name="connsiteY2" fmla="*/ 789484 h 1310116"/>
                <a:gd name="connsiteX3" fmla="*/ 194160 w 1442193"/>
                <a:gd name="connsiteY3" fmla="*/ 1036619 h 1310116"/>
                <a:gd name="connsiteX4" fmla="*/ 409888 w 1442193"/>
                <a:gd name="connsiteY4" fmla="*/ 1241020 h 1310116"/>
                <a:gd name="connsiteX5" fmla="*/ 601933 w 1442193"/>
                <a:gd name="connsiteY5" fmla="*/ 1308467 h 1310116"/>
                <a:gd name="connsiteX6" fmla="*/ 923209 w 1442193"/>
                <a:gd name="connsiteY6" fmla="*/ 1184900 h 1310116"/>
                <a:gd name="connsiteX7" fmla="*/ 1306268 w 1442193"/>
                <a:gd name="connsiteY7" fmla="*/ 863624 h 1310116"/>
                <a:gd name="connsiteX8" fmla="*/ 1442193 w 1442193"/>
                <a:gd name="connsiteY8" fmla="*/ 616489 h 1310116"/>
                <a:gd name="connsiteX9" fmla="*/ 1306268 w 1442193"/>
                <a:gd name="connsiteY9" fmla="*/ 332284 h 1310116"/>
                <a:gd name="connsiteX10" fmla="*/ 997349 w 1442193"/>
                <a:gd name="connsiteY10" fmla="*/ 72792 h 1310116"/>
                <a:gd name="connsiteX11" fmla="*/ 688430 w 1442193"/>
                <a:gd name="connsiteY11" fmla="*/ 11008 h 1310116"/>
                <a:gd name="connsiteX12" fmla="*/ 298356 w 1442193"/>
                <a:gd name="connsiteY12" fmla="*/ 259493 h 1310116"/>
                <a:gd name="connsiteX0" fmla="*/ 305371 w 1442193"/>
                <a:gd name="connsiteY0" fmla="*/ 258476 h 1310449"/>
                <a:gd name="connsiteX1" fmla="*/ 58236 w 1442193"/>
                <a:gd name="connsiteY1" fmla="*/ 505611 h 1310449"/>
                <a:gd name="connsiteX2" fmla="*/ 8809 w 1442193"/>
                <a:gd name="connsiteY2" fmla="*/ 789817 h 1310449"/>
                <a:gd name="connsiteX3" fmla="*/ 194160 w 1442193"/>
                <a:gd name="connsiteY3" fmla="*/ 1036952 h 1310449"/>
                <a:gd name="connsiteX4" fmla="*/ 409888 w 1442193"/>
                <a:gd name="connsiteY4" fmla="*/ 1241353 h 1310449"/>
                <a:gd name="connsiteX5" fmla="*/ 601933 w 1442193"/>
                <a:gd name="connsiteY5" fmla="*/ 1308800 h 1310449"/>
                <a:gd name="connsiteX6" fmla="*/ 923209 w 1442193"/>
                <a:gd name="connsiteY6" fmla="*/ 1185233 h 1310449"/>
                <a:gd name="connsiteX7" fmla="*/ 1306268 w 1442193"/>
                <a:gd name="connsiteY7" fmla="*/ 863957 h 1310449"/>
                <a:gd name="connsiteX8" fmla="*/ 1442193 w 1442193"/>
                <a:gd name="connsiteY8" fmla="*/ 616822 h 1310449"/>
                <a:gd name="connsiteX9" fmla="*/ 1306268 w 1442193"/>
                <a:gd name="connsiteY9" fmla="*/ 332617 h 1310449"/>
                <a:gd name="connsiteX10" fmla="*/ 997349 w 1442193"/>
                <a:gd name="connsiteY10" fmla="*/ 73125 h 1310449"/>
                <a:gd name="connsiteX11" fmla="*/ 688430 w 1442193"/>
                <a:gd name="connsiteY11" fmla="*/ 11341 h 1310449"/>
                <a:gd name="connsiteX12" fmla="*/ 295975 w 1442193"/>
                <a:gd name="connsiteY12" fmla="*/ 264589 h 1310449"/>
                <a:gd name="connsiteX0" fmla="*/ 305371 w 1442193"/>
                <a:gd name="connsiteY0" fmla="*/ 258476 h 1332161"/>
                <a:gd name="connsiteX1" fmla="*/ 58236 w 1442193"/>
                <a:gd name="connsiteY1" fmla="*/ 505611 h 1332161"/>
                <a:gd name="connsiteX2" fmla="*/ 8809 w 1442193"/>
                <a:gd name="connsiteY2" fmla="*/ 789817 h 1332161"/>
                <a:gd name="connsiteX3" fmla="*/ 194160 w 1442193"/>
                <a:gd name="connsiteY3" fmla="*/ 1036952 h 1332161"/>
                <a:gd name="connsiteX4" fmla="*/ 409888 w 1442193"/>
                <a:gd name="connsiteY4" fmla="*/ 1241353 h 1332161"/>
                <a:gd name="connsiteX5" fmla="*/ 627333 w 1442193"/>
                <a:gd name="connsiteY5" fmla="*/ 1331025 h 1332161"/>
                <a:gd name="connsiteX6" fmla="*/ 923209 w 1442193"/>
                <a:gd name="connsiteY6" fmla="*/ 1185233 h 1332161"/>
                <a:gd name="connsiteX7" fmla="*/ 1306268 w 1442193"/>
                <a:gd name="connsiteY7" fmla="*/ 863957 h 1332161"/>
                <a:gd name="connsiteX8" fmla="*/ 1442193 w 1442193"/>
                <a:gd name="connsiteY8" fmla="*/ 616822 h 1332161"/>
                <a:gd name="connsiteX9" fmla="*/ 1306268 w 1442193"/>
                <a:gd name="connsiteY9" fmla="*/ 332617 h 1332161"/>
                <a:gd name="connsiteX10" fmla="*/ 997349 w 1442193"/>
                <a:gd name="connsiteY10" fmla="*/ 73125 h 1332161"/>
                <a:gd name="connsiteX11" fmla="*/ 688430 w 1442193"/>
                <a:gd name="connsiteY11" fmla="*/ 11341 h 1332161"/>
                <a:gd name="connsiteX12" fmla="*/ 295975 w 1442193"/>
                <a:gd name="connsiteY12" fmla="*/ 264589 h 1332161"/>
                <a:gd name="connsiteX0" fmla="*/ 305371 w 1435843"/>
                <a:gd name="connsiteY0" fmla="*/ 258476 h 1332161"/>
                <a:gd name="connsiteX1" fmla="*/ 58236 w 1435843"/>
                <a:gd name="connsiteY1" fmla="*/ 505611 h 1332161"/>
                <a:gd name="connsiteX2" fmla="*/ 8809 w 1435843"/>
                <a:gd name="connsiteY2" fmla="*/ 789817 h 1332161"/>
                <a:gd name="connsiteX3" fmla="*/ 194160 w 1435843"/>
                <a:gd name="connsiteY3" fmla="*/ 1036952 h 1332161"/>
                <a:gd name="connsiteX4" fmla="*/ 409888 w 1435843"/>
                <a:gd name="connsiteY4" fmla="*/ 1241353 h 1332161"/>
                <a:gd name="connsiteX5" fmla="*/ 627333 w 1435843"/>
                <a:gd name="connsiteY5" fmla="*/ 1331025 h 1332161"/>
                <a:gd name="connsiteX6" fmla="*/ 923209 w 1435843"/>
                <a:gd name="connsiteY6" fmla="*/ 1185233 h 1332161"/>
                <a:gd name="connsiteX7" fmla="*/ 1306268 w 1435843"/>
                <a:gd name="connsiteY7" fmla="*/ 863957 h 1332161"/>
                <a:gd name="connsiteX8" fmla="*/ 1435843 w 1435843"/>
                <a:gd name="connsiteY8" fmla="*/ 623172 h 1332161"/>
                <a:gd name="connsiteX9" fmla="*/ 1306268 w 1435843"/>
                <a:gd name="connsiteY9" fmla="*/ 332617 h 1332161"/>
                <a:gd name="connsiteX10" fmla="*/ 997349 w 1435843"/>
                <a:gd name="connsiteY10" fmla="*/ 73125 h 1332161"/>
                <a:gd name="connsiteX11" fmla="*/ 688430 w 1435843"/>
                <a:gd name="connsiteY11" fmla="*/ 11341 h 1332161"/>
                <a:gd name="connsiteX12" fmla="*/ 295975 w 1435843"/>
                <a:gd name="connsiteY12" fmla="*/ 264589 h 1332161"/>
                <a:gd name="connsiteX0" fmla="*/ 305371 w 1435847"/>
                <a:gd name="connsiteY0" fmla="*/ 258622 h 1332307"/>
                <a:gd name="connsiteX1" fmla="*/ 58236 w 1435847"/>
                <a:gd name="connsiteY1" fmla="*/ 505757 h 1332307"/>
                <a:gd name="connsiteX2" fmla="*/ 8809 w 1435847"/>
                <a:gd name="connsiteY2" fmla="*/ 789963 h 1332307"/>
                <a:gd name="connsiteX3" fmla="*/ 194160 w 1435847"/>
                <a:gd name="connsiteY3" fmla="*/ 1037098 h 1332307"/>
                <a:gd name="connsiteX4" fmla="*/ 409888 w 1435847"/>
                <a:gd name="connsiteY4" fmla="*/ 1241499 h 1332307"/>
                <a:gd name="connsiteX5" fmla="*/ 627333 w 1435847"/>
                <a:gd name="connsiteY5" fmla="*/ 1331171 h 1332307"/>
                <a:gd name="connsiteX6" fmla="*/ 923209 w 1435847"/>
                <a:gd name="connsiteY6" fmla="*/ 1185379 h 1332307"/>
                <a:gd name="connsiteX7" fmla="*/ 1306268 w 1435847"/>
                <a:gd name="connsiteY7" fmla="*/ 864103 h 1332307"/>
                <a:gd name="connsiteX8" fmla="*/ 1435843 w 1435847"/>
                <a:gd name="connsiteY8" fmla="*/ 623318 h 1332307"/>
                <a:gd name="connsiteX9" fmla="*/ 1303093 w 1435847"/>
                <a:gd name="connsiteY9" fmla="*/ 339113 h 1332307"/>
                <a:gd name="connsiteX10" fmla="*/ 997349 w 1435847"/>
                <a:gd name="connsiteY10" fmla="*/ 73271 h 1332307"/>
                <a:gd name="connsiteX11" fmla="*/ 688430 w 1435847"/>
                <a:gd name="connsiteY11" fmla="*/ 11487 h 1332307"/>
                <a:gd name="connsiteX12" fmla="*/ 295975 w 1435847"/>
                <a:gd name="connsiteY12" fmla="*/ 264735 h 1332307"/>
                <a:gd name="connsiteX0" fmla="*/ 305371 w 1435847"/>
                <a:gd name="connsiteY0" fmla="*/ 257598 h 1331283"/>
                <a:gd name="connsiteX1" fmla="*/ 58236 w 1435847"/>
                <a:gd name="connsiteY1" fmla="*/ 504733 h 1331283"/>
                <a:gd name="connsiteX2" fmla="*/ 8809 w 1435847"/>
                <a:gd name="connsiteY2" fmla="*/ 788939 h 1331283"/>
                <a:gd name="connsiteX3" fmla="*/ 194160 w 1435847"/>
                <a:gd name="connsiteY3" fmla="*/ 1036074 h 1331283"/>
                <a:gd name="connsiteX4" fmla="*/ 409888 w 1435847"/>
                <a:gd name="connsiteY4" fmla="*/ 1240475 h 1331283"/>
                <a:gd name="connsiteX5" fmla="*/ 627333 w 1435847"/>
                <a:gd name="connsiteY5" fmla="*/ 1330147 h 1331283"/>
                <a:gd name="connsiteX6" fmla="*/ 923209 w 1435847"/>
                <a:gd name="connsiteY6" fmla="*/ 1184355 h 1331283"/>
                <a:gd name="connsiteX7" fmla="*/ 1306268 w 1435847"/>
                <a:gd name="connsiteY7" fmla="*/ 863079 h 1331283"/>
                <a:gd name="connsiteX8" fmla="*/ 1435843 w 1435847"/>
                <a:gd name="connsiteY8" fmla="*/ 622294 h 1331283"/>
                <a:gd name="connsiteX9" fmla="*/ 1303093 w 1435847"/>
                <a:gd name="connsiteY9" fmla="*/ 338089 h 1331283"/>
                <a:gd name="connsiteX10" fmla="*/ 1016399 w 1435847"/>
                <a:gd name="connsiteY10" fmla="*/ 77010 h 1331283"/>
                <a:gd name="connsiteX11" fmla="*/ 688430 w 1435847"/>
                <a:gd name="connsiteY11" fmla="*/ 10463 h 1331283"/>
                <a:gd name="connsiteX12" fmla="*/ 295975 w 1435847"/>
                <a:gd name="connsiteY12" fmla="*/ 263711 h 1331283"/>
                <a:gd name="connsiteX0" fmla="*/ 305371 w 1436043"/>
                <a:gd name="connsiteY0" fmla="*/ 257598 h 1331283"/>
                <a:gd name="connsiteX1" fmla="*/ 58236 w 1436043"/>
                <a:gd name="connsiteY1" fmla="*/ 504733 h 1331283"/>
                <a:gd name="connsiteX2" fmla="*/ 8809 w 1436043"/>
                <a:gd name="connsiteY2" fmla="*/ 788939 h 1331283"/>
                <a:gd name="connsiteX3" fmla="*/ 194160 w 1436043"/>
                <a:gd name="connsiteY3" fmla="*/ 1036074 h 1331283"/>
                <a:gd name="connsiteX4" fmla="*/ 409888 w 1436043"/>
                <a:gd name="connsiteY4" fmla="*/ 1240475 h 1331283"/>
                <a:gd name="connsiteX5" fmla="*/ 627333 w 1436043"/>
                <a:gd name="connsiteY5" fmla="*/ 1330147 h 1331283"/>
                <a:gd name="connsiteX6" fmla="*/ 923209 w 1436043"/>
                <a:gd name="connsiteY6" fmla="*/ 1184355 h 1331283"/>
                <a:gd name="connsiteX7" fmla="*/ 1306268 w 1436043"/>
                <a:gd name="connsiteY7" fmla="*/ 863079 h 1331283"/>
                <a:gd name="connsiteX8" fmla="*/ 1435843 w 1436043"/>
                <a:gd name="connsiteY8" fmla="*/ 622294 h 1331283"/>
                <a:gd name="connsiteX9" fmla="*/ 1284043 w 1436043"/>
                <a:gd name="connsiteY9" fmla="*/ 338089 h 1331283"/>
                <a:gd name="connsiteX10" fmla="*/ 1016399 w 1436043"/>
                <a:gd name="connsiteY10" fmla="*/ 77010 h 1331283"/>
                <a:gd name="connsiteX11" fmla="*/ 688430 w 1436043"/>
                <a:gd name="connsiteY11" fmla="*/ 10463 h 1331283"/>
                <a:gd name="connsiteX12" fmla="*/ 295975 w 1436043"/>
                <a:gd name="connsiteY12" fmla="*/ 263711 h 1331283"/>
                <a:gd name="connsiteX0" fmla="*/ 305371 w 1436043"/>
                <a:gd name="connsiteY0" fmla="*/ 257598 h 1331283"/>
                <a:gd name="connsiteX1" fmla="*/ 58236 w 1436043"/>
                <a:gd name="connsiteY1" fmla="*/ 504733 h 1331283"/>
                <a:gd name="connsiteX2" fmla="*/ 8809 w 1436043"/>
                <a:gd name="connsiteY2" fmla="*/ 788939 h 1331283"/>
                <a:gd name="connsiteX3" fmla="*/ 194160 w 1436043"/>
                <a:gd name="connsiteY3" fmla="*/ 1036074 h 1331283"/>
                <a:gd name="connsiteX4" fmla="*/ 409888 w 1436043"/>
                <a:gd name="connsiteY4" fmla="*/ 1240475 h 1331283"/>
                <a:gd name="connsiteX5" fmla="*/ 627333 w 1436043"/>
                <a:gd name="connsiteY5" fmla="*/ 1330147 h 1331283"/>
                <a:gd name="connsiteX6" fmla="*/ 923209 w 1436043"/>
                <a:gd name="connsiteY6" fmla="*/ 1184355 h 1331283"/>
                <a:gd name="connsiteX7" fmla="*/ 1306268 w 1436043"/>
                <a:gd name="connsiteY7" fmla="*/ 863079 h 1331283"/>
                <a:gd name="connsiteX8" fmla="*/ 1435843 w 1436043"/>
                <a:gd name="connsiteY8" fmla="*/ 622294 h 1331283"/>
                <a:gd name="connsiteX9" fmla="*/ 1284043 w 1436043"/>
                <a:gd name="connsiteY9" fmla="*/ 338089 h 1331283"/>
                <a:gd name="connsiteX10" fmla="*/ 1006874 w 1436043"/>
                <a:gd name="connsiteY10" fmla="*/ 77010 h 1331283"/>
                <a:gd name="connsiteX11" fmla="*/ 688430 w 1436043"/>
                <a:gd name="connsiteY11" fmla="*/ 10463 h 1331283"/>
                <a:gd name="connsiteX12" fmla="*/ 295975 w 1436043"/>
                <a:gd name="connsiteY12" fmla="*/ 263711 h 1331283"/>
                <a:gd name="connsiteX0" fmla="*/ 305371 w 1436043"/>
                <a:gd name="connsiteY0" fmla="*/ 257598 h 1331283"/>
                <a:gd name="connsiteX1" fmla="*/ 58236 w 1436043"/>
                <a:gd name="connsiteY1" fmla="*/ 504733 h 1331283"/>
                <a:gd name="connsiteX2" fmla="*/ 8809 w 1436043"/>
                <a:gd name="connsiteY2" fmla="*/ 788939 h 1331283"/>
                <a:gd name="connsiteX3" fmla="*/ 194160 w 1436043"/>
                <a:gd name="connsiteY3" fmla="*/ 1036074 h 1331283"/>
                <a:gd name="connsiteX4" fmla="*/ 409888 w 1436043"/>
                <a:gd name="connsiteY4" fmla="*/ 1240475 h 1331283"/>
                <a:gd name="connsiteX5" fmla="*/ 627333 w 1436043"/>
                <a:gd name="connsiteY5" fmla="*/ 1330147 h 1331283"/>
                <a:gd name="connsiteX6" fmla="*/ 923209 w 1436043"/>
                <a:gd name="connsiteY6" fmla="*/ 1184355 h 1331283"/>
                <a:gd name="connsiteX7" fmla="*/ 1306268 w 1436043"/>
                <a:gd name="connsiteY7" fmla="*/ 863079 h 1331283"/>
                <a:gd name="connsiteX8" fmla="*/ 1435843 w 1436043"/>
                <a:gd name="connsiteY8" fmla="*/ 622294 h 1331283"/>
                <a:gd name="connsiteX9" fmla="*/ 1284043 w 1436043"/>
                <a:gd name="connsiteY9" fmla="*/ 338089 h 1331283"/>
                <a:gd name="connsiteX10" fmla="*/ 1006874 w 1436043"/>
                <a:gd name="connsiteY10" fmla="*/ 77010 h 1331283"/>
                <a:gd name="connsiteX11" fmla="*/ 688430 w 1436043"/>
                <a:gd name="connsiteY11" fmla="*/ 10463 h 1331283"/>
                <a:gd name="connsiteX12" fmla="*/ 295975 w 1436043"/>
                <a:gd name="connsiteY12" fmla="*/ 263711 h 1331283"/>
                <a:gd name="connsiteX0" fmla="*/ 305371 w 1436043"/>
                <a:gd name="connsiteY0" fmla="*/ 257598 h 1331283"/>
                <a:gd name="connsiteX1" fmla="*/ 58236 w 1436043"/>
                <a:gd name="connsiteY1" fmla="*/ 504733 h 1331283"/>
                <a:gd name="connsiteX2" fmla="*/ 8809 w 1436043"/>
                <a:gd name="connsiteY2" fmla="*/ 788939 h 1331283"/>
                <a:gd name="connsiteX3" fmla="*/ 194160 w 1436043"/>
                <a:gd name="connsiteY3" fmla="*/ 1036074 h 1331283"/>
                <a:gd name="connsiteX4" fmla="*/ 409888 w 1436043"/>
                <a:gd name="connsiteY4" fmla="*/ 1240475 h 1331283"/>
                <a:gd name="connsiteX5" fmla="*/ 627333 w 1436043"/>
                <a:gd name="connsiteY5" fmla="*/ 1330147 h 1331283"/>
                <a:gd name="connsiteX6" fmla="*/ 923209 w 1436043"/>
                <a:gd name="connsiteY6" fmla="*/ 1184355 h 1331283"/>
                <a:gd name="connsiteX7" fmla="*/ 1306268 w 1436043"/>
                <a:gd name="connsiteY7" fmla="*/ 863079 h 1331283"/>
                <a:gd name="connsiteX8" fmla="*/ 1435843 w 1436043"/>
                <a:gd name="connsiteY8" fmla="*/ 622294 h 1331283"/>
                <a:gd name="connsiteX9" fmla="*/ 1284043 w 1436043"/>
                <a:gd name="connsiteY9" fmla="*/ 338089 h 1331283"/>
                <a:gd name="connsiteX10" fmla="*/ 1006874 w 1436043"/>
                <a:gd name="connsiteY10" fmla="*/ 77010 h 1331283"/>
                <a:gd name="connsiteX11" fmla="*/ 688430 w 1436043"/>
                <a:gd name="connsiteY11" fmla="*/ 10463 h 1331283"/>
                <a:gd name="connsiteX12" fmla="*/ 295975 w 1436043"/>
                <a:gd name="connsiteY12" fmla="*/ 263711 h 133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6043" h="1331283">
                  <a:moveTo>
                    <a:pt x="305371" y="257598"/>
                  </a:moveTo>
                  <a:cubicBezTo>
                    <a:pt x="206517" y="336887"/>
                    <a:pt x="107663" y="416176"/>
                    <a:pt x="58236" y="504733"/>
                  </a:cubicBezTo>
                  <a:cubicBezTo>
                    <a:pt x="8809" y="593290"/>
                    <a:pt x="-13845" y="700382"/>
                    <a:pt x="8809" y="788939"/>
                  </a:cubicBezTo>
                  <a:cubicBezTo>
                    <a:pt x="31463" y="877496"/>
                    <a:pt x="127313" y="960818"/>
                    <a:pt x="194160" y="1036074"/>
                  </a:cubicBezTo>
                  <a:cubicBezTo>
                    <a:pt x="261007" y="1111330"/>
                    <a:pt x="337692" y="1191463"/>
                    <a:pt x="409888" y="1240475"/>
                  </a:cubicBezTo>
                  <a:cubicBezTo>
                    <a:pt x="482084" y="1289487"/>
                    <a:pt x="541780" y="1339500"/>
                    <a:pt x="627333" y="1330147"/>
                  </a:cubicBezTo>
                  <a:cubicBezTo>
                    <a:pt x="712886" y="1320794"/>
                    <a:pt x="810053" y="1262200"/>
                    <a:pt x="923209" y="1184355"/>
                  </a:cubicBezTo>
                  <a:cubicBezTo>
                    <a:pt x="1036365" y="1106510"/>
                    <a:pt x="1220829" y="956756"/>
                    <a:pt x="1306268" y="863079"/>
                  </a:cubicBezTo>
                  <a:cubicBezTo>
                    <a:pt x="1391707" y="769402"/>
                    <a:pt x="1439547" y="709792"/>
                    <a:pt x="1435843" y="622294"/>
                  </a:cubicBezTo>
                  <a:cubicBezTo>
                    <a:pt x="1432139" y="534796"/>
                    <a:pt x="1379351" y="452783"/>
                    <a:pt x="1284043" y="338089"/>
                  </a:cubicBezTo>
                  <a:cubicBezTo>
                    <a:pt x="1188735" y="223395"/>
                    <a:pt x="1106143" y="131614"/>
                    <a:pt x="1006874" y="77010"/>
                  </a:cubicBezTo>
                  <a:cubicBezTo>
                    <a:pt x="907605" y="22406"/>
                    <a:pt x="806913" y="-20654"/>
                    <a:pt x="688430" y="10463"/>
                  </a:cubicBezTo>
                  <a:cubicBezTo>
                    <a:pt x="569947" y="41580"/>
                    <a:pt x="455583" y="140143"/>
                    <a:pt x="295975" y="263711"/>
                  </a:cubicBezTo>
                </a:path>
              </a:pathLst>
            </a:custGeom>
            <a:solidFill>
              <a:srgbClr val="FF8000"/>
            </a:solidFill>
            <a:ln w="57150">
              <a:solidFill>
                <a:srgbClr val="FF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8777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PE" sz="108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lexo" pitchFamily="50" charset="0"/>
                <a:ea typeface="+mn-ea"/>
                <a:cs typeface="+mn-cs"/>
              </a:endParaRPr>
            </a:p>
          </p:txBody>
        </p:sp>
      </p:grp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8EEBF165-217D-4F01-B847-98208C3E5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0865" y="6378058"/>
            <a:ext cx="10379884" cy="365125"/>
          </a:xfrm>
        </p:spPr>
        <p:txBody>
          <a:bodyPr/>
          <a:lstStyle>
            <a:lvl1pPr algn="l">
              <a:defRPr sz="72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877739"/>
            <a:endParaRPr lang="es-ES_tradnl">
              <a:solidFill>
                <a:prstClr val="black"/>
              </a:solidFill>
            </a:endParaRPr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E99CA0CB-4ACB-40EA-A52C-12B32F20D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814" y="6368600"/>
            <a:ext cx="463662" cy="365125"/>
          </a:xfrm>
        </p:spPr>
        <p:txBody>
          <a:bodyPr/>
          <a:lstStyle>
            <a:lvl1pPr algn="ctr">
              <a:defRPr sz="72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877739"/>
            <a:fld id="{41325116-9077-4A48-8B35-19E31762FCCE}" type="slidenum">
              <a:rPr lang="es-ES_tradnl" smtClean="0">
                <a:solidFill>
                  <a:prstClr val="white"/>
                </a:solidFill>
              </a:rPr>
              <a:pPr defTabSz="877739"/>
              <a:t>‹Nº›</a:t>
            </a:fld>
            <a:endParaRPr lang="es-ES_tradnl">
              <a:solidFill>
                <a:prstClr val="white"/>
              </a:solidFill>
            </a:endParaRPr>
          </a:p>
        </p:txBody>
      </p:sp>
      <p:grpSp>
        <p:nvGrpSpPr>
          <p:cNvPr id="17" name="Group 71">
            <a:extLst>
              <a:ext uri="{FF2B5EF4-FFF2-40B4-BE49-F238E27FC236}">
                <a16:creationId xmlns:a16="http://schemas.microsoft.com/office/drawing/2014/main" id="{C82A8CA4-0694-4D45-A8A0-734A26CC6595}"/>
              </a:ext>
            </a:extLst>
          </p:cNvPr>
          <p:cNvGrpSpPr/>
          <p:nvPr userDrawn="1"/>
        </p:nvGrpSpPr>
        <p:grpSpPr>
          <a:xfrm>
            <a:off x="10618271" y="6451166"/>
            <a:ext cx="748422" cy="199993"/>
            <a:chOff x="4797041" y="952089"/>
            <a:chExt cx="2281238" cy="609599"/>
          </a:xfrm>
        </p:grpSpPr>
        <p:sp>
          <p:nvSpPr>
            <p:cNvPr id="18" name="Freeform 538">
              <a:extLst>
                <a:ext uri="{FF2B5EF4-FFF2-40B4-BE49-F238E27FC236}">
                  <a16:creationId xmlns:a16="http://schemas.microsoft.com/office/drawing/2014/main" id="{0FB71B27-4847-4282-B242-3B63D8E498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77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539">
              <a:extLst>
                <a:ext uri="{FF2B5EF4-FFF2-40B4-BE49-F238E27FC236}">
                  <a16:creationId xmlns:a16="http://schemas.microsoft.com/office/drawing/2014/main" id="{C78C2F9D-C2E4-4DFB-BAD0-E958FC62A2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77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540">
              <a:extLst>
                <a:ext uri="{FF2B5EF4-FFF2-40B4-BE49-F238E27FC236}">
                  <a16:creationId xmlns:a16="http://schemas.microsoft.com/office/drawing/2014/main" id="{8F188CB7-7B46-4324-9E98-345A6A084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77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541">
              <a:extLst>
                <a:ext uri="{FF2B5EF4-FFF2-40B4-BE49-F238E27FC236}">
                  <a16:creationId xmlns:a16="http://schemas.microsoft.com/office/drawing/2014/main" id="{1E15E5D7-E471-40F6-AF3E-485160B793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77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542">
              <a:extLst>
                <a:ext uri="{FF2B5EF4-FFF2-40B4-BE49-F238E27FC236}">
                  <a16:creationId xmlns:a16="http://schemas.microsoft.com/office/drawing/2014/main" id="{88A8064C-D3C2-40E9-92BD-43129B4F47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77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543">
              <a:extLst>
                <a:ext uri="{FF2B5EF4-FFF2-40B4-BE49-F238E27FC236}">
                  <a16:creationId xmlns:a16="http://schemas.microsoft.com/office/drawing/2014/main" id="{ACFF6D8C-FD5F-45D0-818B-2134EA37EB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77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544">
              <a:extLst>
                <a:ext uri="{FF2B5EF4-FFF2-40B4-BE49-F238E27FC236}">
                  <a16:creationId xmlns:a16="http://schemas.microsoft.com/office/drawing/2014/main" id="{DB5E62E8-1BB5-4C54-B510-A30076C6F0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777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36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5395731-C6A9-4656-830A-727FF5CAECBF}"/>
              </a:ext>
            </a:extLst>
          </p:cNvPr>
          <p:cNvSpPr txBox="1"/>
          <p:nvPr userDrawn="1"/>
        </p:nvSpPr>
        <p:spPr>
          <a:xfrm>
            <a:off x="-1707726" y="947493"/>
            <a:ext cx="1545769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877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60" b="1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Paleta de </a:t>
            </a:r>
            <a:r>
              <a:rPr kumimoji="0" lang="en-US" sz="1260" b="1" i="0" u="none" strike="noStrike" kern="1200" cap="none" spc="0" normalizeH="0" baseline="0" noProof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colores</a:t>
            </a:r>
            <a:endParaRPr kumimoji="0" lang="en-US" sz="1260" b="1" i="0" u="none" strike="noStrike" kern="1200" cap="none" spc="0" normalizeH="0" baseline="0" noProof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786070EA-263C-4C13-B237-BEA85AE9652A}"/>
              </a:ext>
            </a:extLst>
          </p:cNvPr>
          <p:cNvSpPr/>
          <p:nvPr userDrawn="1"/>
        </p:nvSpPr>
        <p:spPr>
          <a:xfrm>
            <a:off x="-1640090" y="1841685"/>
            <a:ext cx="1429304" cy="572291"/>
          </a:xfrm>
          <a:prstGeom prst="rect">
            <a:avLst/>
          </a:prstGeom>
          <a:solidFill>
            <a:srgbClr val="00B2CE"/>
          </a:solidFill>
          <a:ln w="9525">
            <a:solidFill>
              <a:srgbClr val="00B2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08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F663A24A-0251-411F-96DE-3F99DAC31996}"/>
              </a:ext>
            </a:extLst>
          </p:cNvPr>
          <p:cNvSpPr/>
          <p:nvPr userDrawn="1"/>
        </p:nvSpPr>
        <p:spPr>
          <a:xfrm>
            <a:off x="-1640090" y="2414212"/>
            <a:ext cx="1429304" cy="572291"/>
          </a:xfrm>
          <a:prstGeom prst="rect">
            <a:avLst/>
          </a:prstGeom>
          <a:solidFill>
            <a:srgbClr val="FF8000"/>
          </a:solidFill>
          <a:ln w="9525">
            <a:solidFill>
              <a:srgbClr val="FF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08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9FAE0F5D-306B-461C-A9B3-BF6F4FDFD6DD}"/>
              </a:ext>
            </a:extLst>
          </p:cNvPr>
          <p:cNvSpPr/>
          <p:nvPr userDrawn="1"/>
        </p:nvSpPr>
        <p:spPr>
          <a:xfrm>
            <a:off x="-1640090" y="2986738"/>
            <a:ext cx="1429304" cy="572291"/>
          </a:xfrm>
          <a:prstGeom prst="rect">
            <a:avLst/>
          </a:prstGeom>
          <a:solidFill>
            <a:srgbClr val="92D050"/>
          </a:solidFill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08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848B6FAF-85AE-4C4A-87C1-7E83E52279DA}"/>
              </a:ext>
            </a:extLst>
          </p:cNvPr>
          <p:cNvSpPr/>
          <p:nvPr userDrawn="1"/>
        </p:nvSpPr>
        <p:spPr>
          <a:xfrm>
            <a:off x="-1640090" y="3559264"/>
            <a:ext cx="1429304" cy="572291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08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6E4CB4D2-8CB7-4444-A8E7-818533FBD26B}"/>
              </a:ext>
            </a:extLst>
          </p:cNvPr>
          <p:cNvSpPr/>
          <p:nvPr userDrawn="1"/>
        </p:nvSpPr>
        <p:spPr>
          <a:xfrm>
            <a:off x="-1640090" y="4131791"/>
            <a:ext cx="1429304" cy="572291"/>
          </a:xfrm>
          <a:prstGeom prst="rect">
            <a:avLst/>
          </a:prstGeom>
          <a:solidFill>
            <a:srgbClr val="E2007B"/>
          </a:solidFill>
          <a:ln w="9525">
            <a:solidFill>
              <a:srgbClr val="E200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08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1FDD3B58-CCB6-467F-A658-ED6395552633}"/>
              </a:ext>
            </a:extLst>
          </p:cNvPr>
          <p:cNvSpPr/>
          <p:nvPr userDrawn="1"/>
        </p:nvSpPr>
        <p:spPr>
          <a:xfrm>
            <a:off x="-1640090" y="4704318"/>
            <a:ext cx="1429304" cy="572291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08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BB833D99-FC96-4E19-9DDE-3F3E7B0C1AEF}"/>
              </a:ext>
            </a:extLst>
          </p:cNvPr>
          <p:cNvSpPr/>
          <p:nvPr userDrawn="1"/>
        </p:nvSpPr>
        <p:spPr>
          <a:xfrm>
            <a:off x="-1640091" y="1269128"/>
            <a:ext cx="1429304" cy="572291"/>
          </a:xfrm>
          <a:prstGeom prst="rect">
            <a:avLst/>
          </a:prstGeom>
          <a:solidFill>
            <a:srgbClr val="002C71"/>
          </a:solidFill>
          <a:ln w="9525">
            <a:solidFill>
              <a:srgbClr val="012D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79" tIns="41139" rIns="82279" bIns="411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77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08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sp>
        <p:nvSpPr>
          <p:cNvPr id="34" name="Rectangle 8">
            <a:extLst>
              <a:ext uri="{FF2B5EF4-FFF2-40B4-BE49-F238E27FC236}">
                <a16:creationId xmlns:a16="http://schemas.microsoft.com/office/drawing/2014/main" id="{85BC1083-A11C-4D47-8D57-A67C41B28E94}"/>
              </a:ext>
            </a:extLst>
          </p:cNvPr>
          <p:cNvSpPr/>
          <p:nvPr userDrawn="1"/>
        </p:nvSpPr>
        <p:spPr bwMode="auto">
          <a:xfrm>
            <a:off x="-1640091" y="5276799"/>
            <a:ext cx="1436688" cy="61709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279" tIns="82279" rIns="82279" bIns="82279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7999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80" b="0" i="0" u="none" strike="noStrike" kern="1200" cap="none" spc="0" normalizeH="0" baseline="0" noProof="0">
              <a:ln>
                <a:noFill/>
              </a:ln>
              <a:solidFill>
                <a:srgbClr val="E7E6E6">
                  <a:lumMod val="10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Arial" pitchFamily="34" charset="0"/>
            </a:endParaRPr>
          </a:p>
        </p:txBody>
      </p:sp>
      <p:sp>
        <p:nvSpPr>
          <p:cNvPr id="47" name="Título 46">
            <a:extLst>
              <a:ext uri="{FF2B5EF4-FFF2-40B4-BE49-F238E27FC236}">
                <a16:creationId xmlns:a16="http://schemas.microsoft.com/office/drawing/2014/main" id="{80019F1D-805B-4045-B0DB-38DAC09C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53" y="191426"/>
            <a:ext cx="11750094" cy="582368"/>
          </a:xfrm>
        </p:spPr>
        <p:txBody>
          <a:bodyPr wrap="square">
            <a:noAutofit/>
          </a:bodyPr>
          <a:lstStyle>
            <a:lvl1pPr>
              <a:defRPr sz="24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7835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464">
          <p15:clr>
            <a:srgbClr val="FBAE40"/>
          </p15:clr>
        </p15:guide>
        <p15:guide id="2" pos="143">
          <p15:clr>
            <a:srgbClr val="FBAE40"/>
          </p15:clr>
        </p15:guide>
        <p15:guide id="3" pos="7537">
          <p15:clr>
            <a:srgbClr val="FBAE40"/>
          </p15:clr>
        </p15:guide>
        <p15:guide id="4" orient="horz" pos="4714">
          <p15:clr>
            <a:srgbClr val="FBAE40"/>
          </p15:clr>
        </p15:guide>
        <p15:guide id="5" orient="horz" pos="541">
          <p15:clr>
            <a:srgbClr val="FBAE40"/>
          </p15:clr>
        </p15:guide>
        <p15:guide id="6" orient="horz" pos="790">
          <p15:clr>
            <a:srgbClr val="FBAE40"/>
          </p15:clr>
        </p15:guide>
        <p15:guide id="7" orient="horz" pos="3974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"/>
          <p:cNvSpPr txBox="1">
            <a:spLocks/>
          </p:cNvSpPr>
          <p:nvPr/>
        </p:nvSpPr>
        <p:spPr bwMode="gray">
          <a:xfrm>
            <a:off x="11652053" y="6648196"/>
            <a:ext cx="158698" cy="11015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marL="0" marR="0" lvl="0" indent="0" algn="l" defTabSz="877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C328C1-A84F-4A39-A664-DBA00541A8C6}" type="slidenum">
              <a:rPr kumimoji="0" lang="en-US" sz="716" b="0" i="0" u="none" strike="noStrike" kern="1200" cap="none" spc="0" normalizeH="0" baseline="0" noProof="0" smtClean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8777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lang="en-US" sz="716" b="0" i="0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doc id" hidden="1"/>
          <p:cNvSpPr>
            <a:spLocks noChangeArrowheads="1"/>
          </p:cNvSpPr>
          <p:nvPr/>
        </p:nvSpPr>
        <p:spPr bwMode="gray">
          <a:xfrm flipH="1">
            <a:off x="10658003" y="51836"/>
            <a:ext cx="1231562" cy="8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r" defTabSz="10700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37" b="0" i="0" u="none" strike="noStrike" kern="1200" cap="none" spc="0" normalizeH="0" baseline="0" noProof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060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688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tilla_bar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20 Rectángulo"/>
          <p:cNvSpPr/>
          <p:nvPr userDrawn="1"/>
        </p:nvSpPr>
        <p:spPr>
          <a:xfrm>
            <a:off x="-48682" y="0"/>
            <a:ext cx="163218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30 Rectángulo"/>
          <p:cNvSpPr/>
          <p:nvPr userDrawn="1"/>
        </p:nvSpPr>
        <p:spPr>
          <a:xfrm>
            <a:off x="-48682" y="1"/>
            <a:ext cx="12240683" cy="692696"/>
          </a:xfrm>
          <a:prstGeom prst="rect">
            <a:avLst/>
          </a:prstGeom>
          <a:solidFill>
            <a:srgbClr val="F37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3 Triángulo rectángulo"/>
          <p:cNvSpPr/>
          <p:nvPr userDrawn="1"/>
        </p:nvSpPr>
        <p:spPr>
          <a:xfrm>
            <a:off x="-48682" y="1"/>
            <a:ext cx="960107" cy="692696"/>
          </a:xfrm>
          <a:prstGeom prst="rtTriangle">
            <a:avLst/>
          </a:prstGeom>
          <a:solidFill>
            <a:srgbClr val="004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23 Triángulo rectángulo"/>
          <p:cNvSpPr/>
          <p:nvPr userDrawn="1"/>
        </p:nvSpPr>
        <p:spPr>
          <a:xfrm flipH="1">
            <a:off x="11231894" y="1"/>
            <a:ext cx="960107" cy="692696"/>
          </a:xfrm>
          <a:prstGeom prst="rtTriangle">
            <a:avLst/>
          </a:prstGeom>
          <a:solidFill>
            <a:srgbClr val="004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7773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P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34 Marcador de texto"/>
          <p:cNvSpPr>
            <a:spLocks noGrp="1"/>
          </p:cNvSpPr>
          <p:nvPr>
            <p:ph type="body" sz="quarter" idx="11" hasCustomPrompt="1"/>
          </p:nvPr>
        </p:nvSpPr>
        <p:spPr>
          <a:xfrm>
            <a:off x="-48682" y="72009"/>
            <a:ext cx="12240683" cy="260648"/>
          </a:xfrm>
        </p:spPr>
        <p:txBody>
          <a:bodyPr/>
          <a:lstStyle>
            <a:lvl1pPr marL="0" indent="0" algn="ctr">
              <a:buNone/>
              <a:defRPr sz="1500" b="1" baseline="0">
                <a:solidFill>
                  <a:schemeClr val="bg1"/>
                </a:solidFill>
                <a:latin typeface="Flexo" pitchFamily="50" charset="0"/>
              </a:defRPr>
            </a:lvl1pPr>
          </a:lstStyle>
          <a:p>
            <a:pPr lvl="0"/>
            <a:r>
              <a:rPr lang="es-ES"/>
              <a:t>NOMBRE DEL PROYECTO</a:t>
            </a:r>
          </a:p>
        </p:txBody>
      </p:sp>
      <p:sp>
        <p:nvSpPr>
          <p:cNvPr id="37" name="36 Marcador de texto"/>
          <p:cNvSpPr>
            <a:spLocks noGrp="1"/>
          </p:cNvSpPr>
          <p:nvPr>
            <p:ph type="body" sz="quarter" idx="12" hasCustomPrompt="1"/>
          </p:nvPr>
        </p:nvSpPr>
        <p:spPr>
          <a:xfrm>
            <a:off x="-48682" y="323577"/>
            <a:ext cx="12240683" cy="216024"/>
          </a:xfrm>
        </p:spPr>
        <p:txBody>
          <a:bodyPr/>
          <a:lstStyle>
            <a:lvl1pPr marL="0" indent="0" algn="ctr">
              <a:buNone/>
              <a:defRPr sz="1031" baseline="0">
                <a:solidFill>
                  <a:schemeClr val="bg1"/>
                </a:solidFill>
                <a:latin typeface="Flexo Light" pitchFamily="50" charset="0"/>
              </a:defRPr>
            </a:lvl1pPr>
          </a:lstStyle>
          <a:p>
            <a:pPr lvl="0"/>
            <a:r>
              <a:rPr lang="es-ES"/>
              <a:t>Ingresar objetivo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971800"/>
            <a:ext cx="1487488" cy="914400"/>
          </a:xfrm>
        </p:spPr>
        <p:txBody>
          <a:bodyPr/>
          <a:lstStyle>
            <a:lvl1pPr marL="0" indent="0" algn="ctr">
              <a:buNone/>
              <a:defRPr sz="1500" b="1">
                <a:solidFill>
                  <a:schemeClr val="tx1"/>
                </a:solidFill>
                <a:latin typeface="Flexo Light" pitchFamily="50" charset="0"/>
              </a:defRPr>
            </a:lvl1pPr>
          </a:lstStyle>
          <a:p>
            <a:pPr lvl="0"/>
            <a:r>
              <a:rPr lang="es-PE"/>
              <a:t>TITULO</a:t>
            </a:r>
          </a:p>
        </p:txBody>
      </p:sp>
    </p:spTree>
    <p:extLst>
      <p:ext uri="{BB962C8B-B14F-4D97-AF65-F5344CB8AC3E}">
        <p14:creationId xmlns:p14="http://schemas.microsoft.com/office/powerpoint/2010/main" val="226428768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0712242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50"/>
          <a:stretch/>
        </p:blipFill>
        <p:spPr>
          <a:xfrm>
            <a:off x="2" y="2"/>
            <a:ext cx="12192001" cy="167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7128" y="35167"/>
            <a:ext cx="6402943" cy="962465"/>
          </a:xfrm>
        </p:spPr>
        <p:txBody>
          <a:bodyPr>
            <a:normAutofit/>
          </a:bodyPr>
          <a:lstStyle>
            <a:lvl1pPr>
              <a:defRPr sz="2767" b="1" i="1">
                <a:solidFill>
                  <a:schemeClr val="bg1"/>
                </a:solidFill>
                <a:latin typeface="Flexo" pitchFamily="50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877739"/>
            <a:fld id="{BB80D13C-A399-CB4B-9583-FD266A279EE4}" type="datetimeFigureOut">
              <a:rPr lang="es-ES_tradnl" smtClean="0">
                <a:solidFill>
                  <a:prstClr val="black">
                    <a:tint val="75000"/>
                  </a:prstClr>
                </a:solidFill>
              </a:rPr>
              <a:pPr defTabSz="877739"/>
              <a:t>23/06/2025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7739"/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7739"/>
            <a:fld id="{41325116-9077-4A48-8B35-19E31762FCCE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 defTabSz="877739"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228" y="6099953"/>
            <a:ext cx="1160511" cy="611783"/>
          </a:xfrm>
          <a:prstGeom prst="rect">
            <a:avLst/>
          </a:prstGeom>
        </p:spPr>
      </p:pic>
      <p:pic>
        <p:nvPicPr>
          <p:cNvPr id="8" name="Imagen 3">
            <a:extLst>
              <a:ext uri="{FF2B5EF4-FFF2-40B4-BE49-F238E27FC236}">
                <a16:creationId xmlns:a16="http://schemas.microsoft.com/office/drawing/2014/main" id="{9F889783-C3A5-4B3A-BD54-05015D9653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450"/>
          <a:stretch/>
        </p:blipFill>
        <p:spPr>
          <a:xfrm>
            <a:off x="2" y="2"/>
            <a:ext cx="12192001" cy="1675821"/>
          </a:xfrm>
          <a:prstGeom prst="rect">
            <a:avLst/>
          </a:prstGeom>
        </p:spPr>
      </p:pic>
      <p:pic>
        <p:nvPicPr>
          <p:cNvPr id="11" name="Imagen 4">
            <a:extLst>
              <a:ext uri="{FF2B5EF4-FFF2-40B4-BE49-F238E27FC236}">
                <a16:creationId xmlns:a16="http://schemas.microsoft.com/office/drawing/2014/main" id="{C2EB3887-F223-4ADB-87BD-0965875408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228" y="6099953"/>
            <a:ext cx="1160511" cy="61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40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5.xml"/><Relationship Id="rId18" Type="http://schemas.openxmlformats.org/officeDocument/2006/relationships/tags" Target="../tags/tag10.xml"/><Relationship Id="rId26" Type="http://schemas.openxmlformats.org/officeDocument/2006/relationships/tags" Target="../tags/tag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4.xml"/><Relationship Id="rId17" Type="http://schemas.openxmlformats.org/officeDocument/2006/relationships/tags" Target="../tags/tag9.xml"/><Relationship Id="rId25" Type="http://schemas.openxmlformats.org/officeDocument/2006/relationships/tags" Target="../tags/tag17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8.xml"/><Relationship Id="rId20" Type="http://schemas.openxmlformats.org/officeDocument/2006/relationships/tags" Target="../tags/tag1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3.xml"/><Relationship Id="rId24" Type="http://schemas.openxmlformats.org/officeDocument/2006/relationships/tags" Target="../tags/tag16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7.xml"/><Relationship Id="rId23" Type="http://schemas.openxmlformats.org/officeDocument/2006/relationships/tags" Target="../tags/tag15.xml"/><Relationship Id="rId28" Type="http://schemas.openxmlformats.org/officeDocument/2006/relationships/image" Target="../media/image1.emf"/><Relationship Id="rId10" Type="http://schemas.openxmlformats.org/officeDocument/2006/relationships/tags" Target="../tags/tag2.xml"/><Relationship Id="rId19" Type="http://schemas.openxmlformats.org/officeDocument/2006/relationships/tags" Target="../tags/tag11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openxmlformats.org/officeDocument/2006/relationships/tags" Target="../tags/tag6.xml"/><Relationship Id="rId22" Type="http://schemas.openxmlformats.org/officeDocument/2006/relationships/tags" Target="../tags/tag14.xml"/><Relationship Id="rId27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ags" Target="../tags/tag37.xml"/><Relationship Id="rId18" Type="http://schemas.openxmlformats.org/officeDocument/2006/relationships/tags" Target="../tags/tag42.xml"/><Relationship Id="rId26" Type="http://schemas.openxmlformats.org/officeDocument/2006/relationships/tags" Target="../tags/tag50.xml"/><Relationship Id="rId3" Type="http://schemas.openxmlformats.org/officeDocument/2006/relationships/slideLayout" Target="../slideLayouts/slideLayout11.xml"/><Relationship Id="rId21" Type="http://schemas.openxmlformats.org/officeDocument/2006/relationships/tags" Target="../tags/tag45.xml"/><Relationship Id="rId7" Type="http://schemas.openxmlformats.org/officeDocument/2006/relationships/slideLayout" Target="../slideLayouts/slideLayout15.xml"/><Relationship Id="rId12" Type="http://schemas.openxmlformats.org/officeDocument/2006/relationships/tags" Target="../tags/tag36.xml"/><Relationship Id="rId17" Type="http://schemas.openxmlformats.org/officeDocument/2006/relationships/tags" Target="../tags/tag41.xml"/><Relationship Id="rId25" Type="http://schemas.openxmlformats.org/officeDocument/2006/relationships/tags" Target="../tags/tag49.xml"/><Relationship Id="rId2" Type="http://schemas.openxmlformats.org/officeDocument/2006/relationships/slideLayout" Target="../slideLayouts/slideLayout10.xml"/><Relationship Id="rId16" Type="http://schemas.openxmlformats.org/officeDocument/2006/relationships/tags" Target="../tags/tag40.xml"/><Relationship Id="rId20" Type="http://schemas.openxmlformats.org/officeDocument/2006/relationships/tags" Target="../tags/tag44.xml"/><Relationship Id="rId29" Type="http://schemas.openxmlformats.org/officeDocument/2006/relationships/oleObject" Target="../embeddings/oleObject8.bin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theme" Target="../theme/theme2.xml"/><Relationship Id="rId24" Type="http://schemas.openxmlformats.org/officeDocument/2006/relationships/tags" Target="../tags/tag48.xml"/><Relationship Id="rId5" Type="http://schemas.openxmlformats.org/officeDocument/2006/relationships/slideLayout" Target="../slideLayouts/slideLayout13.xml"/><Relationship Id="rId15" Type="http://schemas.openxmlformats.org/officeDocument/2006/relationships/tags" Target="../tags/tag39.xml"/><Relationship Id="rId23" Type="http://schemas.openxmlformats.org/officeDocument/2006/relationships/tags" Target="../tags/tag47.xml"/><Relationship Id="rId28" Type="http://schemas.openxmlformats.org/officeDocument/2006/relationships/tags" Target="../tags/tag52.xml"/><Relationship Id="rId10" Type="http://schemas.openxmlformats.org/officeDocument/2006/relationships/slideLayout" Target="../slideLayouts/slideLayout18.xml"/><Relationship Id="rId19" Type="http://schemas.openxmlformats.org/officeDocument/2006/relationships/tags" Target="../tags/tag43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ags" Target="../tags/tag38.xml"/><Relationship Id="rId22" Type="http://schemas.openxmlformats.org/officeDocument/2006/relationships/tags" Target="../tags/tag46.xml"/><Relationship Id="rId27" Type="http://schemas.openxmlformats.org/officeDocument/2006/relationships/tags" Target="../tags/tag51.xml"/><Relationship Id="rId30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18" Type="http://schemas.openxmlformats.org/officeDocument/2006/relationships/tags" Target="../tags/tag97.xml"/><Relationship Id="rId26" Type="http://schemas.openxmlformats.org/officeDocument/2006/relationships/tags" Target="../tags/tag105.xml"/><Relationship Id="rId3" Type="http://schemas.openxmlformats.org/officeDocument/2006/relationships/slideLayout" Target="../slideLayouts/slideLayout21.xml"/><Relationship Id="rId21" Type="http://schemas.openxmlformats.org/officeDocument/2006/relationships/tags" Target="../tags/tag100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ags" Target="../tags/tag96.xml"/><Relationship Id="rId25" Type="http://schemas.openxmlformats.org/officeDocument/2006/relationships/tags" Target="../tags/tag104.xml"/><Relationship Id="rId2" Type="http://schemas.openxmlformats.org/officeDocument/2006/relationships/slideLayout" Target="../slideLayouts/slideLayout20.xml"/><Relationship Id="rId16" Type="http://schemas.openxmlformats.org/officeDocument/2006/relationships/tags" Target="../tags/tag95.xml"/><Relationship Id="rId20" Type="http://schemas.openxmlformats.org/officeDocument/2006/relationships/tags" Target="../tags/tag99.xml"/><Relationship Id="rId29" Type="http://schemas.openxmlformats.org/officeDocument/2006/relationships/tags" Target="../tags/tag10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tags" Target="../tags/tag103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5" Type="http://schemas.openxmlformats.org/officeDocument/2006/relationships/tags" Target="../tags/tag94.xml"/><Relationship Id="rId23" Type="http://schemas.openxmlformats.org/officeDocument/2006/relationships/tags" Target="../tags/tag102.xml"/><Relationship Id="rId28" Type="http://schemas.openxmlformats.org/officeDocument/2006/relationships/tags" Target="../tags/tag107.xml"/><Relationship Id="rId10" Type="http://schemas.openxmlformats.org/officeDocument/2006/relationships/slideLayout" Target="../slideLayouts/slideLayout28.xml"/><Relationship Id="rId19" Type="http://schemas.openxmlformats.org/officeDocument/2006/relationships/tags" Target="../tags/tag98.xml"/><Relationship Id="rId31" Type="http://schemas.openxmlformats.org/officeDocument/2006/relationships/oleObject" Target="../embeddings/oleObject19.bin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ags" Target="../tags/tag93.xml"/><Relationship Id="rId22" Type="http://schemas.openxmlformats.org/officeDocument/2006/relationships/tags" Target="../tags/tag101.xml"/><Relationship Id="rId27" Type="http://schemas.openxmlformats.org/officeDocument/2006/relationships/tags" Target="../tags/tag106.xml"/><Relationship Id="rId30" Type="http://schemas.openxmlformats.org/officeDocument/2006/relationships/tags" Target="../tags/tag10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ags" Target="../tags/tag159.xml"/><Relationship Id="rId18" Type="http://schemas.openxmlformats.org/officeDocument/2006/relationships/tags" Target="../tags/tag164.xml"/><Relationship Id="rId26" Type="http://schemas.openxmlformats.org/officeDocument/2006/relationships/tags" Target="../tags/tag172.xml"/><Relationship Id="rId3" Type="http://schemas.openxmlformats.org/officeDocument/2006/relationships/slideLayout" Target="../slideLayouts/slideLayout33.xml"/><Relationship Id="rId21" Type="http://schemas.openxmlformats.org/officeDocument/2006/relationships/tags" Target="../tags/tag167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4.xml"/><Relationship Id="rId17" Type="http://schemas.openxmlformats.org/officeDocument/2006/relationships/tags" Target="../tags/tag163.xml"/><Relationship Id="rId25" Type="http://schemas.openxmlformats.org/officeDocument/2006/relationships/tags" Target="../tags/tag171.xml"/><Relationship Id="rId2" Type="http://schemas.openxmlformats.org/officeDocument/2006/relationships/slideLayout" Target="../slideLayouts/slideLayout32.xml"/><Relationship Id="rId16" Type="http://schemas.openxmlformats.org/officeDocument/2006/relationships/tags" Target="../tags/tag162.xml"/><Relationship Id="rId20" Type="http://schemas.openxmlformats.org/officeDocument/2006/relationships/tags" Target="../tags/tag166.xml"/><Relationship Id="rId29" Type="http://schemas.openxmlformats.org/officeDocument/2006/relationships/tags" Target="../tags/tag175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tags" Target="../tags/tag170.xml"/><Relationship Id="rId5" Type="http://schemas.openxmlformats.org/officeDocument/2006/relationships/slideLayout" Target="../slideLayouts/slideLayout35.xml"/><Relationship Id="rId15" Type="http://schemas.openxmlformats.org/officeDocument/2006/relationships/tags" Target="../tags/tag161.xml"/><Relationship Id="rId23" Type="http://schemas.openxmlformats.org/officeDocument/2006/relationships/tags" Target="../tags/tag169.xml"/><Relationship Id="rId28" Type="http://schemas.openxmlformats.org/officeDocument/2006/relationships/tags" Target="../tags/tag174.xml"/><Relationship Id="rId10" Type="http://schemas.openxmlformats.org/officeDocument/2006/relationships/slideLayout" Target="../slideLayouts/slideLayout40.xml"/><Relationship Id="rId19" Type="http://schemas.openxmlformats.org/officeDocument/2006/relationships/tags" Target="../tags/tag165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ags" Target="../tags/tag160.xml"/><Relationship Id="rId22" Type="http://schemas.openxmlformats.org/officeDocument/2006/relationships/tags" Target="../tags/tag168.xml"/><Relationship Id="rId27" Type="http://schemas.openxmlformats.org/officeDocument/2006/relationships/tags" Target="../tags/tag173.xml"/><Relationship Id="rId30" Type="http://schemas.openxmlformats.org/officeDocument/2006/relationships/oleObject" Target="../embeddings/oleObject32.bin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theme" Target="../theme/theme5.xml"/><Relationship Id="rId26" Type="http://schemas.openxmlformats.org/officeDocument/2006/relationships/tags" Target="../tags/tag226.xml"/><Relationship Id="rId21" Type="http://schemas.openxmlformats.org/officeDocument/2006/relationships/tags" Target="../tags/tag221.xml"/><Relationship Id="rId34" Type="http://schemas.openxmlformats.org/officeDocument/2006/relationships/tags" Target="../tags/tag23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tags" Target="../tags/tag225.xml"/><Relationship Id="rId33" Type="http://schemas.openxmlformats.org/officeDocument/2006/relationships/tags" Target="../tags/tag233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tags" Target="../tags/tag220.xml"/><Relationship Id="rId29" Type="http://schemas.openxmlformats.org/officeDocument/2006/relationships/tags" Target="../tags/tag229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tags" Target="../tags/tag224.xml"/><Relationship Id="rId32" Type="http://schemas.openxmlformats.org/officeDocument/2006/relationships/tags" Target="../tags/tag2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tags" Target="../tags/tag223.xml"/><Relationship Id="rId28" Type="http://schemas.openxmlformats.org/officeDocument/2006/relationships/tags" Target="../tags/tag228.xml"/><Relationship Id="rId36" Type="http://schemas.openxmlformats.org/officeDocument/2006/relationships/oleObject" Target="../embeddings/oleObject44.bin"/><Relationship Id="rId10" Type="http://schemas.openxmlformats.org/officeDocument/2006/relationships/slideLayout" Target="../slideLayouts/slideLayout51.xml"/><Relationship Id="rId19" Type="http://schemas.openxmlformats.org/officeDocument/2006/relationships/tags" Target="../tags/tag219.xml"/><Relationship Id="rId31" Type="http://schemas.openxmlformats.org/officeDocument/2006/relationships/tags" Target="../tags/tag23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tags" Target="../tags/tag222.xml"/><Relationship Id="rId27" Type="http://schemas.openxmlformats.org/officeDocument/2006/relationships/tags" Target="../tags/tag227.xml"/><Relationship Id="rId30" Type="http://schemas.openxmlformats.org/officeDocument/2006/relationships/tags" Target="../tags/tag230.xml"/><Relationship Id="rId35" Type="http://schemas.openxmlformats.org/officeDocument/2006/relationships/tags" Target="../tags/tag235.xml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1.xml"/><Relationship Id="rId18" Type="http://schemas.openxmlformats.org/officeDocument/2006/relationships/theme" Target="../theme/theme6.xml"/><Relationship Id="rId26" Type="http://schemas.openxmlformats.org/officeDocument/2006/relationships/tags" Target="../tags/tag275.xml"/><Relationship Id="rId21" Type="http://schemas.openxmlformats.org/officeDocument/2006/relationships/tags" Target="../tags/tag270.xml"/><Relationship Id="rId34" Type="http://schemas.openxmlformats.org/officeDocument/2006/relationships/tags" Target="../tags/tag283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5" Type="http://schemas.openxmlformats.org/officeDocument/2006/relationships/tags" Target="../tags/tag274.xml"/><Relationship Id="rId33" Type="http://schemas.openxmlformats.org/officeDocument/2006/relationships/tags" Target="../tags/tag282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20" Type="http://schemas.openxmlformats.org/officeDocument/2006/relationships/tags" Target="../tags/tag269.xml"/><Relationship Id="rId29" Type="http://schemas.openxmlformats.org/officeDocument/2006/relationships/tags" Target="../tags/tag278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24" Type="http://schemas.openxmlformats.org/officeDocument/2006/relationships/tags" Target="../tags/tag273.xml"/><Relationship Id="rId32" Type="http://schemas.openxmlformats.org/officeDocument/2006/relationships/tags" Target="../tags/tag281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23" Type="http://schemas.openxmlformats.org/officeDocument/2006/relationships/tags" Target="../tags/tag272.xml"/><Relationship Id="rId28" Type="http://schemas.openxmlformats.org/officeDocument/2006/relationships/tags" Target="../tags/tag277.xml"/><Relationship Id="rId36" Type="http://schemas.openxmlformats.org/officeDocument/2006/relationships/oleObject" Target="../embeddings/oleObject57.bin"/><Relationship Id="rId10" Type="http://schemas.openxmlformats.org/officeDocument/2006/relationships/slideLayout" Target="../slideLayouts/slideLayout68.xml"/><Relationship Id="rId19" Type="http://schemas.openxmlformats.org/officeDocument/2006/relationships/tags" Target="../tags/tag268.xml"/><Relationship Id="rId31" Type="http://schemas.openxmlformats.org/officeDocument/2006/relationships/tags" Target="../tags/tag280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Relationship Id="rId22" Type="http://schemas.openxmlformats.org/officeDocument/2006/relationships/tags" Target="../tags/tag271.xml"/><Relationship Id="rId27" Type="http://schemas.openxmlformats.org/officeDocument/2006/relationships/tags" Target="../tags/tag276.xml"/><Relationship Id="rId30" Type="http://schemas.openxmlformats.org/officeDocument/2006/relationships/tags" Target="../tags/tag279.xml"/><Relationship Id="rId35" Type="http://schemas.openxmlformats.org/officeDocument/2006/relationships/tags" Target="../tags/tag284.xml"/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8.xml"/><Relationship Id="rId18" Type="http://schemas.openxmlformats.org/officeDocument/2006/relationships/tags" Target="../tags/tag320.xml"/><Relationship Id="rId26" Type="http://schemas.openxmlformats.org/officeDocument/2006/relationships/tags" Target="../tags/tag328.xml"/><Relationship Id="rId3" Type="http://schemas.openxmlformats.org/officeDocument/2006/relationships/slideLayout" Target="../slideLayouts/slideLayout78.xml"/><Relationship Id="rId21" Type="http://schemas.openxmlformats.org/officeDocument/2006/relationships/tags" Target="../tags/tag323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tags" Target="../tags/tag319.xml"/><Relationship Id="rId25" Type="http://schemas.openxmlformats.org/officeDocument/2006/relationships/tags" Target="../tags/tag327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77.xml"/><Relationship Id="rId16" Type="http://schemas.openxmlformats.org/officeDocument/2006/relationships/tags" Target="../tags/tag318.xml"/><Relationship Id="rId20" Type="http://schemas.openxmlformats.org/officeDocument/2006/relationships/tags" Target="../tags/tag322.xml"/><Relationship Id="rId29" Type="http://schemas.openxmlformats.org/officeDocument/2006/relationships/tags" Target="../tags/tag331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tags" Target="../tags/tag326.xml"/><Relationship Id="rId32" Type="http://schemas.openxmlformats.org/officeDocument/2006/relationships/oleObject" Target="../embeddings/oleObject66.bin"/><Relationship Id="rId5" Type="http://schemas.openxmlformats.org/officeDocument/2006/relationships/slideLayout" Target="../slideLayouts/slideLayout80.xml"/><Relationship Id="rId15" Type="http://schemas.openxmlformats.org/officeDocument/2006/relationships/tags" Target="../tags/tag317.xml"/><Relationship Id="rId23" Type="http://schemas.openxmlformats.org/officeDocument/2006/relationships/tags" Target="../tags/tag325.xml"/><Relationship Id="rId28" Type="http://schemas.openxmlformats.org/officeDocument/2006/relationships/tags" Target="../tags/tag330.xml"/><Relationship Id="rId10" Type="http://schemas.openxmlformats.org/officeDocument/2006/relationships/slideLayout" Target="../slideLayouts/slideLayout85.xml"/><Relationship Id="rId19" Type="http://schemas.openxmlformats.org/officeDocument/2006/relationships/tags" Target="../tags/tag321.xml"/><Relationship Id="rId31" Type="http://schemas.openxmlformats.org/officeDocument/2006/relationships/tags" Target="../tags/tag333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theme" Target="../theme/theme7.xml"/><Relationship Id="rId22" Type="http://schemas.openxmlformats.org/officeDocument/2006/relationships/tags" Target="../tags/tag324.xml"/><Relationship Id="rId27" Type="http://schemas.openxmlformats.org/officeDocument/2006/relationships/tags" Target="../tags/tag329.xml"/><Relationship Id="rId30" Type="http://schemas.openxmlformats.org/officeDocument/2006/relationships/tags" Target="../tags/tag332.xml"/><Relationship Id="rId8" Type="http://schemas.openxmlformats.org/officeDocument/2006/relationships/slideLayout" Target="../slideLayouts/slideLayout8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90.xml"/><Relationship Id="rId16" Type="http://schemas.openxmlformats.org/officeDocument/2006/relationships/image" Target="../media/image46.emf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5" Type="http://schemas.openxmlformats.org/officeDocument/2006/relationships/oleObject" Target="../embeddings/oleObject70.bin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tags" Target="../tags/tag3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542873926"/>
              </p:ext>
            </p:ext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27" imgW="270" imgH="270" progId="TCLayout.ActiveDocument.1">
                  <p:embed/>
                </p:oleObj>
              </mc:Choice>
              <mc:Fallback>
                <p:oleObj name="Diapositiva de think-cell" r:id="rId27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11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2176" b="0" i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3" name="doc id" hidden="1"/>
          <p:cNvSpPr>
            <a:spLocks noChangeArrowheads="1"/>
          </p:cNvSpPr>
          <p:nvPr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/>
            <a:endParaRPr lang="en-US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349870" y="234865"/>
            <a:ext cx="11537600" cy="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 latinLnBrk="0"/>
            <a:endParaRPr lang="en-US" noProof="0"/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349870" y="77303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16" cap="all" baseline="0" noProof="0">
                <a:solidFill>
                  <a:schemeClr val="accent4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349870" y="742628"/>
            <a:ext cx="11537600" cy="251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32" baseline="0" noProof="0">
                <a:solidFill>
                  <a:schemeClr val="accent6"/>
                </a:solidFill>
                <a:latin typeface="+mn-lt"/>
                <a:ea typeface="+mn-ea"/>
              </a:rPr>
              <a:t>Unit of measure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161985" y="6432273"/>
            <a:ext cx="1163045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7465" indent="-87465">
              <a:defRPr/>
            </a:pPr>
            <a:r>
              <a:rPr lang="en-US" sz="816" baseline="0" noProof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161985" y="6637982"/>
            <a:ext cx="10155320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503735" indent="-503735" defTabSz="1218095">
              <a:tabLst/>
            </a:pPr>
            <a:r>
              <a:rPr lang="en-US" sz="816" baseline="0" noProof="0">
                <a:solidFill>
                  <a:schemeClr val="accent6"/>
                </a:solidFill>
                <a:latin typeface="+mn-lt"/>
                <a:ea typeface="+mn-ea"/>
              </a:rPr>
              <a:t>SOURCE: Source</a:t>
            </a:r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1976207" y="127034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632" b="1" baseline="0" noProof="0">
                  <a:latin typeface="+mn-lt"/>
                  <a:ea typeface="+mn-ea"/>
                </a:rPr>
                <a:t>Title</a:t>
              </a:r>
            </a:p>
            <a:p>
              <a:r>
                <a:rPr lang="en-US" sz="1632" baseline="0" noProof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 userDrawn="1"/>
        </p:nvGrpSpPr>
        <p:grpSpPr bwMode="gray">
          <a:xfrm>
            <a:off x="11394692" y="291554"/>
            <a:ext cx="492770" cy="156360"/>
            <a:chOff x="8378576" y="285750"/>
            <a:chExt cx="362199" cy="153247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78576" y="285750"/>
              <a:ext cx="362199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218095">
                <a:buClr>
                  <a:schemeClr val="tx2"/>
                </a:buClr>
              </a:pPr>
              <a:r>
                <a:rPr lang="en-US" sz="816" baseline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78576" y="285750"/>
              <a:ext cx="0" cy="15324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78576" y="438997"/>
              <a:ext cx="362199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3" name="LegendBoxes" hidden="1"/>
          <p:cNvGrpSpPr/>
          <p:nvPr userDrawn="1"/>
        </p:nvGrpSpPr>
        <p:grpSpPr bwMode="gray">
          <a:xfrm>
            <a:off x="11108191" y="285075"/>
            <a:ext cx="789093" cy="1021522"/>
            <a:chOff x="7835905" y="279400"/>
            <a:chExt cx="773373" cy="1001186"/>
          </a:xfrm>
        </p:grpSpPr>
        <p:sp>
          <p:nvSpPr>
            <p:cNvPr id="24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baseline="0">
                <a:latin typeface="+mn-lt"/>
                <a:ea typeface="+mn-ea"/>
              </a:endParaRPr>
            </a:p>
          </p:txBody>
        </p:sp>
        <p:sp>
          <p:nvSpPr>
            <p:cNvPr id="25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baseline="0">
                <a:latin typeface="+mn-lt"/>
                <a:ea typeface="+mn-ea"/>
              </a:endParaRPr>
            </a:p>
          </p:txBody>
        </p:sp>
        <p:sp>
          <p:nvSpPr>
            <p:cNvPr id="26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baseline="0">
                <a:latin typeface="+mn-lt"/>
                <a:ea typeface="+mn-ea"/>
              </a:endParaRPr>
            </a:p>
          </p:txBody>
        </p:sp>
        <p:sp>
          <p:nvSpPr>
            <p:cNvPr id="27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837" baseline="0">
                <a:latin typeface="+mn-lt"/>
                <a:ea typeface="+mn-ea"/>
              </a:endParaRPr>
            </a:p>
          </p:txBody>
        </p:sp>
        <p:sp>
          <p:nvSpPr>
            <p:cNvPr id="28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29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0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2" name="LegendLines" hidden="1"/>
          <p:cNvGrpSpPr/>
          <p:nvPr userDrawn="1"/>
        </p:nvGrpSpPr>
        <p:grpSpPr bwMode="gray">
          <a:xfrm>
            <a:off x="10794126" y="285075"/>
            <a:ext cx="1103328" cy="749405"/>
            <a:chOff x="7540629" y="279400"/>
            <a:chExt cx="1081348" cy="734486"/>
          </a:xfrm>
        </p:grpSpPr>
        <p:sp>
          <p:nvSpPr>
            <p:cNvPr id="33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 baseline="0">
                <a:latin typeface="+mn-lt"/>
                <a:ea typeface="+mn-ea"/>
              </a:endParaRPr>
            </a:p>
          </p:txBody>
        </p:sp>
        <p:sp>
          <p:nvSpPr>
            <p:cNvPr id="34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 baseline="0">
                <a:latin typeface="+mn-lt"/>
                <a:ea typeface="+mn-ea"/>
              </a:endParaRPr>
            </a:p>
          </p:txBody>
        </p:sp>
        <p:sp>
          <p:nvSpPr>
            <p:cNvPr id="35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837" baseline="0">
                <a:latin typeface="+mn-lt"/>
                <a:ea typeface="+mn-ea"/>
              </a:endParaRPr>
            </a:p>
          </p:txBody>
        </p:sp>
        <p:sp>
          <p:nvSpPr>
            <p:cNvPr id="36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7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8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9" name="LegendMoons" hidden="1"/>
          <p:cNvGrpSpPr/>
          <p:nvPr userDrawn="1"/>
        </p:nvGrpSpPr>
        <p:grpSpPr bwMode="gray">
          <a:xfrm>
            <a:off x="11040160" y="255920"/>
            <a:ext cx="857123" cy="1333054"/>
            <a:chOff x="7769225" y="250825"/>
            <a:chExt cx="840048" cy="1306516"/>
          </a:xfrm>
        </p:grpSpPr>
        <p:grpSp>
          <p:nvGrpSpPr>
            <p:cNvPr id="40" name="MoonLegend1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58" name="Oval 38"/>
              <p:cNvSpPr>
                <a:spLocks noChangeAspect="1" noChangeArrowheads="1"/>
              </p:cNvSpPr>
              <p:nvPr>
                <p:custDataLst>
                  <p:tags r:id="rId25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baseline="0">
                  <a:latin typeface="+mn-lt"/>
                  <a:ea typeface="+mn-ea"/>
                </a:endParaRPr>
              </a:p>
            </p:txBody>
          </p:sp>
          <p:sp>
            <p:nvSpPr>
              <p:cNvPr id="59" name="Arc 39"/>
              <p:cNvSpPr>
                <a:spLocks noChangeAspect="1"/>
              </p:cNvSpPr>
              <p:nvPr>
                <p:custDataLst>
                  <p:tags r:id="rId26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1" name="MoonLegend2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6" name="Oval 41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baseline="0">
                  <a:latin typeface="+mn-lt"/>
                  <a:ea typeface="+mn-ea"/>
                </a:endParaRPr>
              </a:p>
            </p:txBody>
          </p:sp>
          <p:sp>
            <p:nvSpPr>
              <p:cNvPr id="57" name="Arc 42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2" name="MoonLegend4"/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4" name="Oval 47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baseline="0">
                  <a:latin typeface="+mn-lt"/>
                  <a:ea typeface="+mn-ea"/>
                </a:endParaRPr>
              </a:p>
            </p:txBody>
          </p:sp>
          <p:sp>
            <p:nvSpPr>
              <p:cNvPr id="55" name="Arc 48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5"/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2" name="Oval 50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baseline="0">
                  <a:latin typeface="+mn-lt"/>
                  <a:ea typeface="+mn-ea"/>
                </a:endParaRPr>
              </a:p>
            </p:txBody>
          </p:sp>
          <p:sp>
            <p:nvSpPr>
              <p:cNvPr id="53" name="Oval 5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3"/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0" name="Oval 47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baseline="0">
                  <a:latin typeface="+mn-lt"/>
                  <a:ea typeface="+mn-ea"/>
                </a:endParaRPr>
              </a:p>
            </p:txBody>
          </p:sp>
          <p:sp>
            <p:nvSpPr>
              <p:cNvPr id="51" name="Arc 48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837" baseline="0">
                  <a:latin typeface="+mn-lt"/>
                  <a:ea typeface="+mn-ea"/>
                </a:endParaRPr>
              </a:p>
            </p:txBody>
          </p:sp>
        </p:grpSp>
        <p:sp>
          <p:nvSpPr>
            <p:cNvPr id="45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6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7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60" name="SlideBottomBar" hidden="1"/>
          <p:cNvSpPr/>
          <p:nvPr userDrawn="1"/>
        </p:nvSpPr>
        <p:spPr>
          <a:xfrm>
            <a:off x="12003218" y="6639739"/>
            <a:ext cx="46648" cy="1263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7" baseline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61" name="Text Placeholder 2"/>
          <p:cNvSpPr>
            <a:spLocks noGrp="1"/>
          </p:cNvSpPr>
          <p:nvPr userDrawn="1">
            <p:ph type="body" idx="1"/>
          </p:nvPr>
        </p:nvSpPr>
        <p:spPr bwMode="gray">
          <a:xfrm>
            <a:off x="1482091" y="1991016"/>
            <a:ext cx="4389573" cy="1346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latinLnBrk="0"/>
            <a:r>
              <a:rPr lang="en-US"/>
              <a:t>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B8F58D9-5386-40A1-83C8-92538B71677A}"/>
              </a:ext>
            </a:extLst>
          </p:cNvPr>
          <p:cNvSpPr>
            <a:spLocks/>
          </p:cNvSpPr>
          <p:nvPr userDrawn="1"/>
        </p:nvSpPr>
        <p:spPr>
          <a:xfrm>
            <a:off x="11495662" y="6560370"/>
            <a:ext cx="440358" cy="297630"/>
          </a:xfrm>
          <a:custGeom>
            <a:avLst/>
            <a:gdLst>
              <a:gd name="connsiteX0" fmla="*/ 0 w 3098533"/>
              <a:gd name="connsiteY0" fmla="*/ 0 h 2094271"/>
              <a:gd name="connsiteX1" fmla="*/ 2358072 w 3098533"/>
              <a:gd name="connsiteY1" fmla="*/ 0 h 2094271"/>
              <a:gd name="connsiteX2" fmla="*/ 3098533 w 3098533"/>
              <a:gd name="connsiteY2" fmla="*/ 2094271 h 2094271"/>
              <a:gd name="connsiteX3" fmla="*/ 740461 w 3098533"/>
              <a:gd name="connsiteY3" fmla="*/ 2094271 h 2094271"/>
              <a:gd name="connsiteX4" fmla="*/ 0 w 3098533"/>
              <a:gd name="connsiteY4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33" h="2094271">
                <a:moveTo>
                  <a:pt x="0" y="0"/>
                </a:moveTo>
                <a:lnTo>
                  <a:pt x="2358072" y="0"/>
                </a:lnTo>
                <a:lnTo>
                  <a:pt x="3098533" y="2094271"/>
                </a:lnTo>
                <a:lnTo>
                  <a:pt x="740461" y="20942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63" name="Slide Number">
            <a:extLst>
              <a:ext uri="{FF2B5EF4-FFF2-40B4-BE49-F238E27FC236}">
                <a16:creationId xmlns:a16="http://schemas.microsoft.com/office/drawing/2014/main" id="{0001E0F9-F841-4179-83AB-629C0D318BA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652053" y="6627163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US" sz="816" smtClean="0">
                <a:solidFill>
                  <a:schemeClr val="bg1"/>
                </a:solidFill>
              </a:rPr>
              <a:pPr lvl="0"/>
              <a:t>‹Nº›</a:t>
            </a:fld>
            <a:endParaRPr lang="en-US" sz="816">
              <a:solidFill>
                <a:schemeClr val="bg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E4C287A-7434-4E17-9EEE-B07B6568793B}"/>
              </a:ext>
            </a:extLst>
          </p:cNvPr>
          <p:cNvGrpSpPr/>
          <p:nvPr userDrawn="1"/>
        </p:nvGrpSpPr>
        <p:grpSpPr>
          <a:xfrm>
            <a:off x="10829030" y="6608570"/>
            <a:ext cx="618531" cy="165283"/>
            <a:chOff x="4797041" y="952089"/>
            <a:chExt cx="2281238" cy="609599"/>
          </a:xfrm>
        </p:grpSpPr>
        <p:sp>
          <p:nvSpPr>
            <p:cNvPr id="73" name="Freeform 538">
              <a:extLst>
                <a:ext uri="{FF2B5EF4-FFF2-40B4-BE49-F238E27FC236}">
                  <a16:creationId xmlns:a16="http://schemas.microsoft.com/office/drawing/2014/main" id="{F42844E3-FA3E-45AE-9B99-16AD552276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7"/>
            </a:p>
          </p:txBody>
        </p:sp>
        <p:sp>
          <p:nvSpPr>
            <p:cNvPr id="74" name="Freeform 539">
              <a:extLst>
                <a:ext uri="{FF2B5EF4-FFF2-40B4-BE49-F238E27FC236}">
                  <a16:creationId xmlns:a16="http://schemas.microsoft.com/office/drawing/2014/main" id="{6CC373D4-7D2A-47E3-B158-3797BAE3CC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7"/>
            </a:p>
          </p:txBody>
        </p:sp>
        <p:sp>
          <p:nvSpPr>
            <p:cNvPr id="75" name="Freeform 540">
              <a:extLst>
                <a:ext uri="{FF2B5EF4-FFF2-40B4-BE49-F238E27FC236}">
                  <a16:creationId xmlns:a16="http://schemas.microsoft.com/office/drawing/2014/main" id="{EE76D771-9744-40D7-91F3-7EE46F718F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7"/>
            </a:p>
          </p:txBody>
        </p:sp>
        <p:sp>
          <p:nvSpPr>
            <p:cNvPr id="76" name="Freeform 541">
              <a:extLst>
                <a:ext uri="{FF2B5EF4-FFF2-40B4-BE49-F238E27FC236}">
                  <a16:creationId xmlns:a16="http://schemas.microsoft.com/office/drawing/2014/main" id="{2C624AAB-EEC8-48F1-B71D-113F37C7CE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7"/>
            </a:p>
          </p:txBody>
        </p:sp>
        <p:sp>
          <p:nvSpPr>
            <p:cNvPr id="77" name="Freeform 542">
              <a:extLst>
                <a:ext uri="{FF2B5EF4-FFF2-40B4-BE49-F238E27FC236}">
                  <a16:creationId xmlns:a16="http://schemas.microsoft.com/office/drawing/2014/main" id="{9F7706B4-407D-4EE9-85C0-1509EEF7D0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7"/>
            </a:p>
          </p:txBody>
        </p:sp>
        <p:sp>
          <p:nvSpPr>
            <p:cNvPr id="78" name="Freeform 543">
              <a:extLst>
                <a:ext uri="{FF2B5EF4-FFF2-40B4-BE49-F238E27FC236}">
                  <a16:creationId xmlns:a16="http://schemas.microsoft.com/office/drawing/2014/main" id="{D6DABB6B-85DC-4FA3-A00C-412C0C3FB0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7"/>
            </a:p>
          </p:txBody>
        </p:sp>
        <p:sp>
          <p:nvSpPr>
            <p:cNvPr id="79" name="Freeform 544">
              <a:extLst>
                <a:ext uri="{FF2B5EF4-FFF2-40B4-BE49-F238E27FC236}">
                  <a16:creationId xmlns:a16="http://schemas.microsoft.com/office/drawing/2014/main" id="{F5793161-6CEC-4AEC-A378-50BB4043AC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37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E5EF5791-DB6D-7D23-5588-9FAB983238C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205413" y="6736080"/>
            <a:ext cx="180340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PE" sz="8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Datos elaborados por BCP para uso Interno</a:t>
            </a:r>
          </a:p>
        </p:txBody>
      </p:sp>
    </p:spTree>
    <p:extLst>
      <p:ext uri="{BB962C8B-B14F-4D97-AF65-F5344CB8AC3E}">
        <p14:creationId xmlns:p14="http://schemas.microsoft.com/office/powerpoint/2010/main" val="3106872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4035" r:id="rId3"/>
    <p:sldLayoutId id="2147483887" r:id="rId4"/>
    <p:sldLayoutId id="2147483888" r:id="rId5"/>
    <p:sldLayoutId id="2147483889" r:id="rId6"/>
    <p:sldLayoutId id="2147483914" r:id="rId7"/>
    <p:sldLayoutId id="2147484033" r:id="rId8"/>
  </p:sldLayoutIdLst>
  <p:hf hdr="0" ftr="0" dt="0"/>
  <p:txStyles>
    <p:titleStyle>
      <a:lvl1pPr algn="l" defTabSz="1218095" rtl="0" eaLnBrk="1" fontAlgn="base" hangingPunct="1">
        <a:spcBef>
          <a:spcPct val="0"/>
        </a:spcBef>
        <a:spcAft>
          <a:spcPct val="0"/>
        </a:spcAft>
        <a:tabLst>
          <a:tab pos="367156" algn="l"/>
        </a:tabLst>
        <a:defRPr sz="2143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2pPr>
      <a:lvl3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3pPr>
      <a:lvl4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4pPr>
      <a:lvl5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5pPr>
      <a:lvl6pPr marL="622005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6pPr>
      <a:lvl7pPr marL="1244012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7pPr>
      <a:lvl8pPr marL="1866017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8pPr>
      <a:lvl9pPr marL="2488024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1pPr>
      <a:lvl2pPr marL="198346" indent="-194673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2pPr>
      <a:lvl3pPr marL="455462" indent="-253443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628097" indent="-157942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64001" indent="-132231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6pPr>
      <a:lvl7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7pPr>
      <a:lvl8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8pPr>
      <a:lvl9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622005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2pPr>
      <a:lvl3pPr marL="1244012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3pPr>
      <a:lvl4pPr marL="1866017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4pPr>
      <a:lvl5pPr marL="2488024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5pPr>
      <a:lvl6pPr marL="3110029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6pPr>
      <a:lvl7pPr marL="3732036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7pPr>
      <a:lvl8pPr marL="4354041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8pPr>
      <a:lvl9pPr marL="4976048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412221280"/>
              </p:ext>
            </p:ext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29" imgW="270" imgH="270" progId="TCLayout.ActiveDocument.1">
                  <p:embed/>
                </p:oleObj>
              </mc:Choice>
              <mc:Fallback>
                <p:oleObj name="Diapositiva de think-cell" r:id="rId29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13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2176" b="0" i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3" name="doc id" hidden="1"/>
          <p:cNvSpPr>
            <a:spLocks noChangeArrowheads="1"/>
          </p:cNvSpPr>
          <p:nvPr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 eaLnBrk="1"/>
            <a:endParaRPr lang="en-US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349870" y="234865"/>
            <a:ext cx="11537600" cy="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 latinLnBrk="0"/>
            <a:endParaRPr lang="en-US" noProof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349870" y="77303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16" cap="all" baseline="0" noProof="0">
                <a:solidFill>
                  <a:schemeClr val="accent4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349870" y="742628"/>
            <a:ext cx="11537600" cy="251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32" baseline="0" noProof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161985" y="6432273"/>
            <a:ext cx="1163045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7465" indent="-87465">
              <a:defRPr/>
            </a:pPr>
            <a:r>
              <a:rPr lang="en-US" sz="816" baseline="0" noProof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161985" y="6637982"/>
            <a:ext cx="10155320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503735" indent="-503735" defTabSz="1218095">
              <a:tabLst/>
            </a:pPr>
            <a:r>
              <a:rPr lang="en-US" sz="816" baseline="0" noProof="0">
                <a:solidFill>
                  <a:schemeClr val="accent6"/>
                </a:solidFill>
                <a:latin typeface="+mn-lt"/>
                <a:ea typeface="+mn-ea"/>
              </a:rPr>
              <a:t>SOURCE: Source</a:t>
            </a:r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76207" y="127034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632" b="1" baseline="0" noProof="0">
                  <a:latin typeface="+mn-lt"/>
                  <a:ea typeface="+mn-ea"/>
                </a:rPr>
                <a:t>Title</a:t>
              </a:r>
            </a:p>
            <a:p>
              <a:r>
                <a:rPr lang="en-US" sz="1632" baseline="0" noProof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/>
        </p:nvGrpSpPr>
        <p:grpSpPr bwMode="gray">
          <a:xfrm>
            <a:off x="11394692" y="291554"/>
            <a:ext cx="492770" cy="156360"/>
            <a:chOff x="8378576" y="285750"/>
            <a:chExt cx="362199" cy="153247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78576" y="285750"/>
              <a:ext cx="362199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218095">
                <a:buClr>
                  <a:schemeClr val="tx2"/>
                </a:buClr>
              </a:pPr>
              <a:r>
                <a:rPr lang="en-US" sz="816" baseline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78576" y="285750"/>
              <a:ext cx="0" cy="15324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78576" y="438997"/>
              <a:ext cx="362199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3" name="LegendBoxes" hidden="1"/>
          <p:cNvGrpSpPr/>
          <p:nvPr/>
        </p:nvGrpSpPr>
        <p:grpSpPr bwMode="gray">
          <a:xfrm>
            <a:off x="11108191" y="285075"/>
            <a:ext cx="789093" cy="1021522"/>
            <a:chOff x="7835905" y="279400"/>
            <a:chExt cx="773373" cy="1001186"/>
          </a:xfrm>
        </p:grpSpPr>
        <p:sp>
          <p:nvSpPr>
            <p:cNvPr id="24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/>
              <a:endParaRPr lang="en-US" sz="1837" baseline="0">
                <a:latin typeface="+mn-lt"/>
                <a:ea typeface="+mn-ea"/>
              </a:endParaRPr>
            </a:p>
          </p:txBody>
        </p:sp>
        <p:sp>
          <p:nvSpPr>
            <p:cNvPr id="25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/>
              <a:endParaRPr lang="en-US" sz="1837" baseline="0">
                <a:latin typeface="+mn-lt"/>
                <a:ea typeface="+mn-ea"/>
              </a:endParaRPr>
            </a:p>
          </p:txBody>
        </p:sp>
        <p:sp>
          <p:nvSpPr>
            <p:cNvPr id="26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/>
              <a:endParaRPr lang="en-US" sz="1837" baseline="0">
                <a:latin typeface="+mn-lt"/>
                <a:ea typeface="+mn-ea"/>
              </a:endParaRPr>
            </a:p>
          </p:txBody>
        </p:sp>
        <p:sp>
          <p:nvSpPr>
            <p:cNvPr id="27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/>
              <a:endParaRPr lang="en-US" sz="1837" baseline="0">
                <a:latin typeface="+mn-lt"/>
                <a:ea typeface="+mn-ea"/>
              </a:endParaRPr>
            </a:p>
          </p:txBody>
        </p:sp>
        <p:sp>
          <p:nvSpPr>
            <p:cNvPr id="28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29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0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2" name="LegendLines" hidden="1"/>
          <p:cNvGrpSpPr/>
          <p:nvPr/>
        </p:nvGrpSpPr>
        <p:grpSpPr bwMode="gray">
          <a:xfrm>
            <a:off x="10794126" y="285075"/>
            <a:ext cx="1103328" cy="749405"/>
            <a:chOff x="7540629" y="279400"/>
            <a:chExt cx="1081348" cy="734486"/>
          </a:xfrm>
        </p:grpSpPr>
        <p:sp>
          <p:nvSpPr>
            <p:cNvPr id="33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/>
              <a:endParaRPr lang="en-US" sz="1837" baseline="0">
                <a:latin typeface="+mn-lt"/>
                <a:ea typeface="+mn-ea"/>
              </a:endParaRPr>
            </a:p>
          </p:txBody>
        </p:sp>
        <p:sp>
          <p:nvSpPr>
            <p:cNvPr id="34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/>
              <a:endParaRPr lang="en-US" sz="1837" baseline="0">
                <a:latin typeface="+mn-lt"/>
                <a:ea typeface="+mn-ea"/>
              </a:endParaRPr>
            </a:p>
          </p:txBody>
        </p:sp>
        <p:sp>
          <p:nvSpPr>
            <p:cNvPr id="35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/>
              <a:endParaRPr lang="en-US" sz="1837" baseline="0">
                <a:latin typeface="+mn-lt"/>
                <a:ea typeface="+mn-ea"/>
              </a:endParaRPr>
            </a:p>
          </p:txBody>
        </p:sp>
        <p:sp>
          <p:nvSpPr>
            <p:cNvPr id="36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7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8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9" name="LegendMoons" hidden="1"/>
          <p:cNvGrpSpPr/>
          <p:nvPr/>
        </p:nvGrpSpPr>
        <p:grpSpPr bwMode="gray">
          <a:xfrm>
            <a:off x="11040160" y="255920"/>
            <a:ext cx="857123" cy="1333054"/>
            <a:chOff x="7769225" y="250825"/>
            <a:chExt cx="840048" cy="1306516"/>
          </a:xfrm>
        </p:grpSpPr>
        <p:grpSp>
          <p:nvGrpSpPr>
            <p:cNvPr id="40" name="MoonLegend1"/>
            <p:cNvGrpSpPr>
              <a:grpSpLocks noChangeAspect="1"/>
            </p:cNvGrpSpPr>
            <p:nvPr>
              <p:custDataLst>
                <p:tags r:id="rId14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58" name="Oval 38"/>
              <p:cNvSpPr>
                <a:spLocks noChangeAspect="1" noChangeArrowheads="1"/>
              </p:cNvSpPr>
              <p:nvPr>
                <p:custDataLst>
                  <p:tags r:id="rId27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837" baseline="0">
                  <a:latin typeface="+mn-lt"/>
                  <a:ea typeface="+mn-ea"/>
                </a:endParaRPr>
              </a:p>
            </p:txBody>
          </p:sp>
          <p:sp>
            <p:nvSpPr>
              <p:cNvPr id="59" name="Arc 39"/>
              <p:cNvSpPr>
                <a:spLocks noChangeAspect="1"/>
              </p:cNvSpPr>
              <p:nvPr>
                <p:custDataLst>
                  <p:tags r:id="rId28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837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1" name="MoonLegend2"/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6" name="Oval 41"/>
              <p:cNvSpPr>
                <a:spLocks noChangeAspect="1" noChangeArrowheads="1"/>
              </p:cNvSpPr>
              <p:nvPr>
                <p:custDataLst>
                  <p:tags r:id="rId25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837" baseline="0">
                  <a:latin typeface="+mn-lt"/>
                  <a:ea typeface="+mn-ea"/>
                </a:endParaRPr>
              </a:p>
            </p:txBody>
          </p:sp>
          <p:sp>
            <p:nvSpPr>
              <p:cNvPr id="57" name="Arc 42"/>
              <p:cNvSpPr>
                <a:spLocks noChangeAspect="1"/>
              </p:cNvSpPr>
              <p:nvPr>
                <p:custDataLst>
                  <p:tags r:id="rId26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837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2" name="MoonLegend4"/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4" name="Oval 47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837" baseline="0">
                  <a:latin typeface="+mn-lt"/>
                  <a:ea typeface="+mn-ea"/>
                </a:endParaRPr>
              </a:p>
            </p:txBody>
          </p:sp>
          <p:sp>
            <p:nvSpPr>
              <p:cNvPr id="55" name="Arc 48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837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5"/>
            <p:cNvGrpSpPr>
              <a:grpSpLocks noChangeAspect="1"/>
            </p:cNvGrpSpPr>
            <p:nvPr>
              <p:custDataLst>
                <p:tags r:id="rId17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2" name="Oval 50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837" baseline="0">
                  <a:latin typeface="+mn-lt"/>
                  <a:ea typeface="+mn-ea"/>
                </a:endParaRPr>
              </a:p>
            </p:txBody>
          </p:sp>
          <p:sp>
            <p:nvSpPr>
              <p:cNvPr id="53" name="Oval 51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837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3"/>
            <p:cNvGrpSpPr>
              <a:grpSpLocks noChangeAspect="1"/>
            </p:cNvGrpSpPr>
            <p:nvPr>
              <p:custDataLst>
                <p:tags r:id="rId18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0" name="Oval 47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837" baseline="0">
                  <a:latin typeface="+mn-lt"/>
                  <a:ea typeface="+mn-ea"/>
                </a:endParaRPr>
              </a:p>
            </p:txBody>
          </p:sp>
          <p:sp>
            <p:nvSpPr>
              <p:cNvPr id="51" name="Arc 48"/>
              <p:cNvSpPr>
                <a:spLocks noChangeAspect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837" baseline="0">
                  <a:latin typeface="+mn-lt"/>
                  <a:ea typeface="+mn-ea"/>
                </a:endParaRPr>
              </a:p>
            </p:txBody>
          </p:sp>
        </p:grpSp>
        <p:sp>
          <p:nvSpPr>
            <p:cNvPr id="45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6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7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60" name="SlideBottomBar" hidden="1"/>
          <p:cNvSpPr/>
          <p:nvPr/>
        </p:nvSpPr>
        <p:spPr>
          <a:xfrm>
            <a:off x="12003218" y="6639739"/>
            <a:ext cx="46648" cy="1263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 sz="1837" baseline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61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482091" y="1991016"/>
            <a:ext cx="4389573" cy="1346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latinLnBrk="0"/>
            <a:r>
              <a:rPr lang="en-US"/>
              <a:t>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B8F58D9-5386-40A1-83C8-92538B71677A}"/>
              </a:ext>
            </a:extLst>
          </p:cNvPr>
          <p:cNvSpPr>
            <a:spLocks/>
          </p:cNvSpPr>
          <p:nvPr/>
        </p:nvSpPr>
        <p:spPr>
          <a:xfrm>
            <a:off x="11495662" y="6560370"/>
            <a:ext cx="440358" cy="297630"/>
          </a:xfrm>
          <a:custGeom>
            <a:avLst/>
            <a:gdLst>
              <a:gd name="connsiteX0" fmla="*/ 0 w 3098533"/>
              <a:gd name="connsiteY0" fmla="*/ 0 h 2094271"/>
              <a:gd name="connsiteX1" fmla="*/ 2358072 w 3098533"/>
              <a:gd name="connsiteY1" fmla="*/ 0 h 2094271"/>
              <a:gd name="connsiteX2" fmla="*/ 3098533 w 3098533"/>
              <a:gd name="connsiteY2" fmla="*/ 2094271 h 2094271"/>
              <a:gd name="connsiteX3" fmla="*/ 740461 w 3098533"/>
              <a:gd name="connsiteY3" fmla="*/ 2094271 h 2094271"/>
              <a:gd name="connsiteX4" fmla="*/ 0 w 3098533"/>
              <a:gd name="connsiteY4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33" h="2094271">
                <a:moveTo>
                  <a:pt x="0" y="0"/>
                </a:moveTo>
                <a:lnTo>
                  <a:pt x="2358072" y="0"/>
                </a:lnTo>
                <a:lnTo>
                  <a:pt x="3098533" y="2094271"/>
                </a:lnTo>
                <a:lnTo>
                  <a:pt x="740461" y="20942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63" name="Slide Number">
            <a:extLst>
              <a:ext uri="{FF2B5EF4-FFF2-40B4-BE49-F238E27FC236}">
                <a16:creationId xmlns:a16="http://schemas.microsoft.com/office/drawing/2014/main" id="{0001E0F9-F841-4179-83AB-629C0D318BAA}"/>
              </a:ext>
            </a:extLst>
          </p:cNvPr>
          <p:cNvSpPr txBox="1">
            <a:spLocks/>
          </p:cNvSpPr>
          <p:nvPr/>
        </p:nvSpPr>
        <p:spPr bwMode="gray">
          <a:xfrm>
            <a:off x="11652053" y="6627163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US" sz="816" smtClean="0">
                <a:solidFill>
                  <a:schemeClr val="bg1"/>
                </a:solidFill>
              </a:rPr>
              <a:pPr lvl="0"/>
              <a:t>‹Nº›</a:t>
            </a:fld>
            <a:endParaRPr lang="en-US" sz="816">
              <a:solidFill>
                <a:schemeClr val="bg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E4C287A-7434-4E17-9EEE-B07B6568793B}"/>
              </a:ext>
            </a:extLst>
          </p:cNvPr>
          <p:cNvGrpSpPr/>
          <p:nvPr/>
        </p:nvGrpSpPr>
        <p:grpSpPr>
          <a:xfrm>
            <a:off x="10829030" y="6608570"/>
            <a:ext cx="618531" cy="165283"/>
            <a:chOff x="4797041" y="952089"/>
            <a:chExt cx="2281238" cy="609599"/>
          </a:xfrm>
        </p:grpSpPr>
        <p:sp>
          <p:nvSpPr>
            <p:cNvPr id="73" name="Freeform 538">
              <a:extLst>
                <a:ext uri="{FF2B5EF4-FFF2-40B4-BE49-F238E27FC236}">
                  <a16:creationId xmlns:a16="http://schemas.microsoft.com/office/drawing/2014/main" id="{F42844E3-FA3E-45AE-9B99-16AD552276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74" name="Freeform 539">
              <a:extLst>
                <a:ext uri="{FF2B5EF4-FFF2-40B4-BE49-F238E27FC236}">
                  <a16:creationId xmlns:a16="http://schemas.microsoft.com/office/drawing/2014/main" id="{6CC373D4-7D2A-47E3-B158-3797BAE3CC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75" name="Freeform 540">
              <a:extLst>
                <a:ext uri="{FF2B5EF4-FFF2-40B4-BE49-F238E27FC236}">
                  <a16:creationId xmlns:a16="http://schemas.microsoft.com/office/drawing/2014/main" id="{EE76D771-9744-40D7-91F3-7EE46F718F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76" name="Freeform 541">
              <a:extLst>
                <a:ext uri="{FF2B5EF4-FFF2-40B4-BE49-F238E27FC236}">
                  <a16:creationId xmlns:a16="http://schemas.microsoft.com/office/drawing/2014/main" id="{2C624AAB-EEC8-48F1-B71D-113F37C7CE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77" name="Freeform 542">
              <a:extLst>
                <a:ext uri="{FF2B5EF4-FFF2-40B4-BE49-F238E27FC236}">
                  <a16:creationId xmlns:a16="http://schemas.microsoft.com/office/drawing/2014/main" id="{9F7706B4-407D-4EE9-85C0-1509EEF7D0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78" name="Freeform 543">
              <a:extLst>
                <a:ext uri="{FF2B5EF4-FFF2-40B4-BE49-F238E27FC236}">
                  <a16:creationId xmlns:a16="http://schemas.microsoft.com/office/drawing/2014/main" id="{D6DABB6B-85DC-4FA3-A00C-412C0C3FB0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79" name="Freeform 544">
              <a:extLst>
                <a:ext uri="{FF2B5EF4-FFF2-40B4-BE49-F238E27FC236}">
                  <a16:creationId xmlns:a16="http://schemas.microsoft.com/office/drawing/2014/main" id="{F5793161-6CEC-4AEC-A378-50BB4043AC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D6259E69-592D-B733-3DE1-EAC241BC978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205413" y="6736080"/>
            <a:ext cx="180340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PE" sz="8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Datos elaborados por BCP para uso Interno</a:t>
            </a:r>
          </a:p>
        </p:txBody>
      </p:sp>
    </p:spTree>
    <p:extLst>
      <p:ext uri="{BB962C8B-B14F-4D97-AF65-F5344CB8AC3E}">
        <p14:creationId xmlns:p14="http://schemas.microsoft.com/office/powerpoint/2010/main" val="665940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  <p:sldLayoutId id="2147483892" r:id="rId2"/>
    <p:sldLayoutId id="2147483893" r:id="rId3"/>
    <p:sldLayoutId id="2147483894" r:id="rId4"/>
    <p:sldLayoutId id="2147483895" r:id="rId5"/>
    <p:sldLayoutId id="2147483896" r:id="rId6"/>
    <p:sldLayoutId id="2147483897" r:id="rId7"/>
    <p:sldLayoutId id="2147483898" r:id="rId8"/>
    <p:sldLayoutId id="2147483899" r:id="rId9"/>
    <p:sldLayoutId id="2147483900" r:id="rId10"/>
  </p:sldLayoutIdLst>
  <p:txStyles>
    <p:titleStyle>
      <a:lvl1pPr algn="l" defTabSz="1218095" rtl="0" eaLnBrk="1" fontAlgn="base" hangingPunct="1">
        <a:spcBef>
          <a:spcPct val="0"/>
        </a:spcBef>
        <a:spcAft>
          <a:spcPct val="0"/>
        </a:spcAft>
        <a:tabLst>
          <a:tab pos="367156" algn="l"/>
        </a:tabLst>
        <a:defRPr sz="2653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2pPr>
      <a:lvl3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3pPr>
      <a:lvl4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4pPr>
      <a:lvl5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5pPr>
      <a:lvl6pPr marL="622005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6pPr>
      <a:lvl7pPr marL="1244012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7pPr>
      <a:lvl8pPr marL="1866017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8pPr>
      <a:lvl9pPr marL="2488024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1pPr>
      <a:lvl2pPr marL="198346" indent="-194673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2pPr>
      <a:lvl3pPr marL="455462" indent="-253443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628097" indent="-157942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64001" indent="-132231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6pPr>
      <a:lvl7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7pPr>
      <a:lvl8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8pPr>
      <a:lvl9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622005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2pPr>
      <a:lvl3pPr marL="1244012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3pPr>
      <a:lvl4pPr marL="1866017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4pPr>
      <a:lvl5pPr marL="2488024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5pPr>
      <a:lvl6pPr marL="3110029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6pPr>
      <a:lvl7pPr marL="3732036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7pPr>
      <a:lvl8pPr marL="4354041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8pPr>
      <a:lvl9pPr marL="4976048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863515081"/>
              </p:ext>
            </p:ext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1" imgW="270" imgH="270" progId="TCLayout.ActiveDocument.1">
                  <p:embed/>
                </p:oleObj>
              </mc:Choice>
              <mc:Fallback>
                <p:oleObj name="Diapositiva de think-cell" r:id="rId31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32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15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s-PE" sz="2176" b="0" i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3" name="doc id" hidden="1"/>
          <p:cNvSpPr>
            <a:spLocks noChangeArrowheads="1"/>
          </p:cNvSpPr>
          <p:nvPr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 rtl="0" eaLnBrk="1"/>
            <a:endParaRPr lang="es-PE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349870" y="234865"/>
            <a:ext cx="11537600" cy="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 latinLnBrk="0"/>
            <a:endParaRPr lang="es-PE" noProof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349870" y="77303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rtl="0"/>
            <a:r>
              <a:rPr lang="es-PE" sz="816" cap="all" baseline="0" noProof="0" err="1">
                <a:solidFill>
                  <a:schemeClr val="accent4"/>
                </a:solidFill>
                <a:latin typeface="+mn-lt"/>
                <a:ea typeface="+mn-ea"/>
              </a:rPr>
              <a:t>Tracker</a:t>
            </a:r>
            <a:endParaRPr lang="es-PE" sz="816" cap="all" baseline="0" noProof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349870" y="742628"/>
            <a:ext cx="11537600" cy="251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>
              <a:defRPr/>
            </a:pPr>
            <a:r>
              <a:rPr lang="es-PE" sz="1632" baseline="0" noProof="0" err="1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es-PE" sz="163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161985" y="6432273"/>
            <a:ext cx="1163045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7465" indent="-87465" rtl="0">
              <a:defRPr/>
            </a:pPr>
            <a:r>
              <a:rPr lang="es-PE" sz="816" baseline="0" noProof="0">
                <a:solidFill>
                  <a:schemeClr val="accent6"/>
                </a:solidFill>
                <a:latin typeface="+mn-lt"/>
                <a:ea typeface="+mn-ea"/>
              </a:rPr>
              <a:t>1 </a:t>
            </a:r>
            <a:r>
              <a:rPr lang="es-PE" sz="816" baseline="0" noProof="0" err="1">
                <a:solidFill>
                  <a:schemeClr val="accent6"/>
                </a:solidFill>
                <a:latin typeface="+mn-lt"/>
                <a:ea typeface="+mn-ea"/>
              </a:rPr>
              <a:t>Footnote</a:t>
            </a:r>
            <a:endParaRPr lang="es-PE" sz="816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161985" y="6637982"/>
            <a:ext cx="10155320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503735" indent="-503735" defTabSz="1218095" rtl="0">
              <a:tabLst/>
            </a:pPr>
            <a:r>
              <a:rPr lang="es-PE" sz="816" baseline="0" noProof="0">
                <a:solidFill>
                  <a:schemeClr val="accent6"/>
                </a:solidFill>
                <a:latin typeface="+mn-lt"/>
                <a:ea typeface="+mn-ea"/>
              </a:rPr>
              <a:t>SOURCE: </a:t>
            </a:r>
            <a:r>
              <a:rPr lang="es-PE" sz="816" baseline="0" noProof="0" err="1">
                <a:solidFill>
                  <a:schemeClr val="accent6"/>
                </a:solidFill>
                <a:latin typeface="+mn-lt"/>
                <a:ea typeface="+mn-ea"/>
              </a:rPr>
              <a:t>Source</a:t>
            </a:r>
            <a:endParaRPr lang="es-PE" sz="816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76207" y="127034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rtl="0"/>
              <a:r>
                <a:rPr lang="es-PE" sz="1632" b="1" baseline="0" noProof="0" err="1">
                  <a:latin typeface="+mn-lt"/>
                  <a:ea typeface="+mn-ea"/>
                </a:rPr>
                <a:t>Title</a:t>
              </a:r>
              <a:endParaRPr lang="es-PE" sz="1632" b="1" baseline="0" noProof="0">
                <a:latin typeface="+mn-lt"/>
                <a:ea typeface="+mn-ea"/>
              </a:endParaRPr>
            </a:p>
            <a:p>
              <a:pPr rtl="0"/>
              <a:r>
                <a:rPr lang="es-PE" sz="1632" baseline="0" noProof="0" err="1">
                  <a:solidFill>
                    <a:schemeClr val="accent6"/>
                  </a:solidFill>
                  <a:latin typeface="+mn-lt"/>
                  <a:ea typeface="+mn-ea"/>
                </a:rPr>
                <a:t>Unit</a:t>
              </a:r>
              <a:r>
                <a:rPr lang="es-PE" sz="1632" baseline="0" noProof="0">
                  <a:solidFill>
                    <a:schemeClr val="accent6"/>
                  </a:solidFill>
                  <a:latin typeface="+mn-lt"/>
                  <a:ea typeface="+mn-ea"/>
                </a:rPr>
                <a:t> </a:t>
              </a:r>
              <a:r>
                <a:rPr lang="es-PE" sz="1632" baseline="0" noProof="0" err="1">
                  <a:solidFill>
                    <a:schemeClr val="accent6"/>
                  </a:solidFill>
                  <a:latin typeface="+mn-lt"/>
                  <a:ea typeface="+mn-ea"/>
                </a:rPr>
                <a:t>of</a:t>
              </a:r>
              <a:r>
                <a:rPr lang="es-PE" sz="1632" baseline="0" noProof="0">
                  <a:solidFill>
                    <a:schemeClr val="accent6"/>
                  </a:solidFill>
                  <a:latin typeface="+mn-lt"/>
                  <a:ea typeface="+mn-ea"/>
                </a:rPr>
                <a:t> </a:t>
              </a:r>
              <a:r>
                <a:rPr lang="es-PE" sz="1632" baseline="0" noProof="0" err="1">
                  <a:solidFill>
                    <a:schemeClr val="accent6"/>
                  </a:solidFill>
                  <a:latin typeface="+mn-lt"/>
                  <a:ea typeface="+mn-ea"/>
                </a:rPr>
                <a:t>measure</a:t>
              </a:r>
              <a:endParaRPr lang="es-PE" sz="1632" baseline="0" noProof="0">
                <a:solidFill>
                  <a:schemeClr val="accent6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7" name="Sticker" hidden="1"/>
          <p:cNvGrpSpPr/>
          <p:nvPr/>
        </p:nvGrpSpPr>
        <p:grpSpPr bwMode="gray">
          <a:xfrm>
            <a:off x="11394692" y="291554"/>
            <a:ext cx="492770" cy="156360"/>
            <a:chOff x="8378576" y="285750"/>
            <a:chExt cx="362199" cy="153247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78576" y="285750"/>
              <a:ext cx="362199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218095" rtl="0">
                <a:buClr>
                  <a:schemeClr val="tx2"/>
                </a:buClr>
              </a:pPr>
              <a:r>
                <a:rPr lang="es-PE" sz="816" baseline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78576" y="285750"/>
              <a:ext cx="0" cy="15324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78576" y="438997"/>
              <a:ext cx="362199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3" name="LegendBoxes" hidden="1"/>
          <p:cNvGrpSpPr/>
          <p:nvPr/>
        </p:nvGrpSpPr>
        <p:grpSpPr bwMode="gray">
          <a:xfrm>
            <a:off x="11108191" y="285075"/>
            <a:ext cx="789093" cy="1021522"/>
            <a:chOff x="7835905" y="279400"/>
            <a:chExt cx="773373" cy="1001186"/>
          </a:xfrm>
        </p:grpSpPr>
        <p:sp>
          <p:nvSpPr>
            <p:cNvPr id="24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rtl="0" eaLnBrk="1"/>
              <a:endParaRPr lang="es-PE" sz="1837" baseline="0">
                <a:latin typeface="+mn-lt"/>
                <a:ea typeface="+mn-ea"/>
              </a:endParaRPr>
            </a:p>
          </p:txBody>
        </p:sp>
        <p:sp>
          <p:nvSpPr>
            <p:cNvPr id="25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rtl="0" eaLnBrk="1"/>
              <a:endParaRPr lang="es-PE" sz="1837" baseline="0">
                <a:latin typeface="+mn-lt"/>
                <a:ea typeface="+mn-ea"/>
              </a:endParaRPr>
            </a:p>
          </p:txBody>
        </p:sp>
        <p:sp>
          <p:nvSpPr>
            <p:cNvPr id="26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rtl="0" eaLnBrk="1"/>
              <a:endParaRPr lang="es-PE" sz="1837" baseline="0">
                <a:latin typeface="+mn-lt"/>
                <a:ea typeface="+mn-ea"/>
              </a:endParaRPr>
            </a:p>
          </p:txBody>
        </p:sp>
        <p:sp>
          <p:nvSpPr>
            <p:cNvPr id="27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rtl="0" eaLnBrk="1"/>
              <a:endParaRPr lang="es-PE" sz="1837" baseline="0">
                <a:latin typeface="+mn-lt"/>
                <a:ea typeface="+mn-ea"/>
              </a:endParaRPr>
            </a:p>
          </p:txBody>
        </p:sp>
        <p:sp>
          <p:nvSpPr>
            <p:cNvPr id="28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rtl="0">
                <a:buClr>
                  <a:schemeClr val="tx2"/>
                </a:buClr>
              </a:pPr>
              <a:r>
                <a:rPr lang="es-PE" sz="1224" baseline="0" err="1">
                  <a:latin typeface="+mn-lt"/>
                  <a:ea typeface="+mn-ea"/>
                </a:rPr>
                <a:t>Legend</a:t>
              </a:r>
              <a:endParaRPr lang="es-PE" sz="1224" baseline="0">
                <a:latin typeface="+mn-lt"/>
                <a:ea typeface="+mn-ea"/>
              </a:endParaRPr>
            </a:p>
          </p:txBody>
        </p:sp>
        <p:sp>
          <p:nvSpPr>
            <p:cNvPr id="29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rtl="0">
                <a:buClr>
                  <a:schemeClr val="tx2"/>
                </a:buClr>
              </a:pPr>
              <a:r>
                <a:rPr lang="es-PE" sz="1224" baseline="0" err="1">
                  <a:latin typeface="+mn-lt"/>
                  <a:ea typeface="+mn-ea"/>
                </a:rPr>
                <a:t>Legend</a:t>
              </a:r>
              <a:endParaRPr lang="es-PE" sz="1224" baseline="0">
                <a:latin typeface="+mn-lt"/>
                <a:ea typeface="+mn-ea"/>
              </a:endParaRPr>
            </a:p>
          </p:txBody>
        </p:sp>
        <p:sp>
          <p:nvSpPr>
            <p:cNvPr id="30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rtl="0">
                <a:buClr>
                  <a:schemeClr val="tx2"/>
                </a:buClr>
              </a:pPr>
              <a:r>
                <a:rPr lang="es-PE" sz="1224" baseline="0" err="1">
                  <a:latin typeface="+mn-lt"/>
                  <a:ea typeface="+mn-ea"/>
                </a:rPr>
                <a:t>Legend</a:t>
              </a:r>
              <a:endParaRPr lang="es-PE" sz="1224" baseline="0">
                <a:latin typeface="+mn-lt"/>
                <a:ea typeface="+mn-ea"/>
              </a:endParaRPr>
            </a:p>
          </p:txBody>
        </p:sp>
        <p:sp>
          <p:nvSpPr>
            <p:cNvPr id="31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rtl="0">
                <a:buClr>
                  <a:schemeClr val="tx2"/>
                </a:buClr>
              </a:pPr>
              <a:r>
                <a:rPr lang="es-PE" sz="1224" baseline="0" err="1">
                  <a:latin typeface="+mn-lt"/>
                  <a:ea typeface="+mn-ea"/>
                </a:rPr>
                <a:t>Legend</a:t>
              </a:r>
              <a:endParaRPr lang="es-PE" sz="1224" baseline="0">
                <a:latin typeface="+mn-lt"/>
                <a:ea typeface="+mn-ea"/>
              </a:endParaRPr>
            </a:p>
          </p:txBody>
        </p:sp>
      </p:grpSp>
      <p:grpSp>
        <p:nvGrpSpPr>
          <p:cNvPr id="32" name="LegendLines" hidden="1"/>
          <p:cNvGrpSpPr/>
          <p:nvPr/>
        </p:nvGrpSpPr>
        <p:grpSpPr bwMode="gray">
          <a:xfrm>
            <a:off x="10794126" y="285075"/>
            <a:ext cx="1103328" cy="749405"/>
            <a:chOff x="7540629" y="279400"/>
            <a:chExt cx="1081348" cy="734486"/>
          </a:xfrm>
        </p:grpSpPr>
        <p:sp>
          <p:nvSpPr>
            <p:cNvPr id="33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rtl="0" eaLnBrk="1"/>
              <a:endParaRPr lang="es-PE" sz="1837" baseline="0">
                <a:latin typeface="+mn-lt"/>
                <a:ea typeface="+mn-ea"/>
              </a:endParaRPr>
            </a:p>
          </p:txBody>
        </p:sp>
        <p:sp>
          <p:nvSpPr>
            <p:cNvPr id="34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rtl="0" eaLnBrk="1"/>
              <a:endParaRPr lang="es-PE" sz="1837" baseline="0">
                <a:latin typeface="+mn-lt"/>
                <a:ea typeface="+mn-ea"/>
              </a:endParaRPr>
            </a:p>
          </p:txBody>
        </p:sp>
        <p:sp>
          <p:nvSpPr>
            <p:cNvPr id="35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rtl="0" eaLnBrk="1"/>
              <a:endParaRPr lang="es-PE" sz="1837" baseline="0">
                <a:latin typeface="+mn-lt"/>
                <a:ea typeface="+mn-ea"/>
              </a:endParaRPr>
            </a:p>
          </p:txBody>
        </p:sp>
        <p:sp>
          <p:nvSpPr>
            <p:cNvPr id="36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rtl="0">
                <a:buClr>
                  <a:schemeClr val="tx2"/>
                </a:buClr>
              </a:pPr>
              <a:r>
                <a:rPr lang="es-PE" sz="1224" baseline="0" err="1">
                  <a:latin typeface="+mn-lt"/>
                  <a:ea typeface="+mn-ea"/>
                </a:rPr>
                <a:t>Legend</a:t>
              </a:r>
              <a:endParaRPr lang="es-PE" sz="1224" baseline="0">
                <a:latin typeface="+mn-lt"/>
                <a:ea typeface="+mn-ea"/>
              </a:endParaRPr>
            </a:p>
          </p:txBody>
        </p:sp>
        <p:sp>
          <p:nvSpPr>
            <p:cNvPr id="37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rtl="0">
                <a:buClr>
                  <a:schemeClr val="tx2"/>
                </a:buClr>
              </a:pPr>
              <a:r>
                <a:rPr lang="es-PE" sz="1224" baseline="0" err="1">
                  <a:latin typeface="+mn-lt"/>
                  <a:ea typeface="+mn-ea"/>
                </a:rPr>
                <a:t>Legend</a:t>
              </a:r>
              <a:endParaRPr lang="es-PE" sz="1224" baseline="0">
                <a:latin typeface="+mn-lt"/>
                <a:ea typeface="+mn-ea"/>
              </a:endParaRPr>
            </a:p>
          </p:txBody>
        </p:sp>
        <p:sp>
          <p:nvSpPr>
            <p:cNvPr id="38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rtl="0">
                <a:buClr>
                  <a:schemeClr val="tx2"/>
                </a:buClr>
              </a:pPr>
              <a:r>
                <a:rPr lang="es-PE" sz="1224" baseline="0" err="1">
                  <a:latin typeface="+mn-lt"/>
                  <a:ea typeface="+mn-ea"/>
                </a:rPr>
                <a:t>Legend</a:t>
              </a:r>
              <a:endParaRPr lang="es-PE" sz="1224" baseline="0">
                <a:latin typeface="+mn-lt"/>
                <a:ea typeface="+mn-ea"/>
              </a:endParaRPr>
            </a:p>
          </p:txBody>
        </p:sp>
      </p:grpSp>
      <p:grpSp>
        <p:nvGrpSpPr>
          <p:cNvPr id="39" name="LegendMoons" hidden="1"/>
          <p:cNvGrpSpPr/>
          <p:nvPr/>
        </p:nvGrpSpPr>
        <p:grpSpPr bwMode="gray">
          <a:xfrm>
            <a:off x="11040160" y="255920"/>
            <a:ext cx="857123" cy="1333054"/>
            <a:chOff x="7769225" y="250825"/>
            <a:chExt cx="840048" cy="1306516"/>
          </a:xfrm>
        </p:grpSpPr>
        <p:grpSp>
          <p:nvGrpSpPr>
            <p:cNvPr id="40" name="MoonLegend1"/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58" name="Oval 38"/>
              <p:cNvSpPr>
                <a:spLocks noChangeAspect="1" noChangeArrowheads="1"/>
              </p:cNvSpPr>
              <p:nvPr>
                <p:custDataLst>
                  <p:tags r:id="rId29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rtl="0" eaLnBrk="1"/>
                <a:endParaRPr lang="es-PE" sz="1837" baseline="0">
                  <a:latin typeface="+mn-lt"/>
                  <a:ea typeface="+mn-ea"/>
                </a:endParaRPr>
              </a:p>
            </p:txBody>
          </p:sp>
          <p:sp>
            <p:nvSpPr>
              <p:cNvPr id="59" name="Arc 39"/>
              <p:cNvSpPr>
                <a:spLocks noChangeAspect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rtl="0" eaLnBrk="1"/>
                <a:endParaRPr lang="es-PE" sz="1837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1" name="MoonLegend2"/>
            <p:cNvGrpSpPr>
              <a:grpSpLocks noChangeAspect="1"/>
            </p:cNvGrpSpPr>
            <p:nvPr>
              <p:custDataLst>
                <p:tags r:id="rId17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6" name="Oval 41"/>
              <p:cNvSpPr>
                <a:spLocks noChangeAspect="1" noChangeArrowheads="1"/>
              </p:cNvSpPr>
              <p:nvPr>
                <p:custDataLst>
                  <p:tags r:id="rId27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rtl="0" eaLnBrk="1"/>
                <a:endParaRPr lang="es-PE" sz="1837" baseline="0">
                  <a:latin typeface="+mn-lt"/>
                  <a:ea typeface="+mn-ea"/>
                </a:endParaRPr>
              </a:p>
            </p:txBody>
          </p:sp>
          <p:sp>
            <p:nvSpPr>
              <p:cNvPr id="57" name="Arc 42"/>
              <p:cNvSpPr>
                <a:spLocks noChangeAspect="1"/>
              </p:cNvSpPr>
              <p:nvPr>
                <p:custDataLst>
                  <p:tags r:id="rId28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rtl="0" eaLnBrk="1"/>
                <a:endParaRPr lang="es-PE" sz="1837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2" name="MoonLegend4"/>
            <p:cNvGrpSpPr>
              <a:grpSpLocks noChangeAspect="1"/>
            </p:cNvGrpSpPr>
            <p:nvPr>
              <p:custDataLst>
                <p:tags r:id="rId18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4" name="Oval 47"/>
              <p:cNvSpPr>
                <a:spLocks noChangeAspect="1" noChangeArrowheads="1"/>
              </p:cNvSpPr>
              <p:nvPr>
                <p:custDataLst>
                  <p:tags r:id="rId2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rtl="0" eaLnBrk="1"/>
                <a:endParaRPr lang="es-PE" sz="1837" baseline="0">
                  <a:latin typeface="+mn-lt"/>
                  <a:ea typeface="+mn-ea"/>
                </a:endParaRPr>
              </a:p>
            </p:txBody>
          </p:sp>
          <p:sp>
            <p:nvSpPr>
              <p:cNvPr id="55" name="Arc 48"/>
              <p:cNvSpPr>
                <a:spLocks noChangeAspect="1"/>
              </p:cNvSpPr>
              <p:nvPr>
                <p:custDataLst>
                  <p:tags r:id="rId26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rtl="0" eaLnBrk="1"/>
                <a:endParaRPr lang="es-PE" sz="1837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5"/>
            <p:cNvGrpSpPr>
              <a:grpSpLocks noChangeAspect="1"/>
            </p:cNvGrpSpPr>
            <p:nvPr>
              <p:custDataLst>
                <p:tags r:id="rId19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2" name="Oval 50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rtl="0" eaLnBrk="1"/>
                <a:endParaRPr lang="es-PE" sz="1837" baseline="0">
                  <a:latin typeface="+mn-lt"/>
                  <a:ea typeface="+mn-ea"/>
                </a:endParaRPr>
              </a:p>
            </p:txBody>
          </p:sp>
          <p:sp>
            <p:nvSpPr>
              <p:cNvPr id="53" name="Oval 51"/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rtl="0" eaLnBrk="1"/>
                <a:endParaRPr lang="es-PE" sz="1837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3"/>
            <p:cNvGrpSpPr>
              <a:grpSpLocks noChangeAspect="1"/>
            </p:cNvGrpSpPr>
            <p:nvPr>
              <p:custDataLst>
                <p:tags r:id="rId20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0" name="Oval 47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rtl="0" eaLnBrk="1"/>
                <a:endParaRPr lang="es-PE" sz="1837" baseline="0">
                  <a:latin typeface="+mn-lt"/>
                  <a:ea typeface="+mn-ea"/>
                </a:endParaRPr>
              </a:p>
            </p:txBody>
          </p:sp>
          <p:sp>
            <p:nvSpPr>
              <p:cNvPr id="51" name="Arc 48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rtl="0" eaLnBrk="1"/>
                <a:endParaRPr lang="es-PE" sz="1837" baseline="0">
                  <a:latin typeface="+mn-lt"/>
                  <a:ea typeface="+mn-ea"/>
                </a:endParaRPr>
              </a:p>
            </p:txBody>
          </p:sp>
        </p:grpSp>
        <p:sp>
          <p:nvSpPr>
            <p:cNvPr id="45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rtl="0">
                <a:buClr>
                  <a:schemeClr val="tx2"/>
                </a:buClr>
              </a:pPr>
              <a:r>
                <a:rPr lang="es-PE" sz="1224" baseline="0" err="1">
                  <a:latin typeface="+mn-lt"/>
                  <a:ea typeface="+mn-ea"/>
                </a:rPr>
                <a:t>Legend</a:t>
              </a:r>
              <a:endParaRPr lang="es-PE" sz="1224" baseline="0">
                <a:latin typeface="+mn-lt"/>
                <a:ea typeface="+mn-ea"/>
              </a:endParaRPr>
            </a:p>
          </p:txBody>
        </p:sp>
        <p:sp>
          <p:nvSpPr>
            <p:cNvPr id="46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rtl="0">
                <a:buClr>
                  <a:schemeClr val="tx2"/>
                </a:buClr>
              </a:pPr>
              <a:r>
                <a:rPr lang="es-PE" sz="1224" baseline="0" err="1">
                  <a:latin typeface="+mn-lt"/>
                  <a:ea typeface="+mn-ea"/>
                </a:rPr>
                <a:t>Legend</a:t>
              </a:r>
              <a:endParaRPr lang="es-PE" sz="1224" baseline="0">
                <a:latin typeface="+mn-lt"/>
                <a:ea typeface="+mn-ea"/>
              </a:endParaRPr>
            </a:p>
          </p:txBody>
        </p:sp>
        <p:sp>
          <p:nvSpPr>
            <p:cNvPr id="47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rtl="0">
                <a:buClr>
                  <a:schemeClr val="tx2"/>
                </a:buClr>
              </a:pPr>
              <a:r>
                <a:rPr lang="es-PE" sz="1224" baseline="0" err="1">
                  <a:latin typeface="+mn-lt"/>
                  <a:ea typeface="+mn-ea"/>
                </a:rPr>
                <a:t>Legend</a:t>
              </a:r>
              <a:endParaRPr lang="es-PE" sz="1224" baseline="0">
                <a:latin typeface="+mn-lt"/>
                <a:ea typeface="+mn-ea"/>
              </a:endParaRPr>
            </a:p>
          </p:txBody>
        </p:sp>
        <p:sp>
          <p:nvSpPr>
            <p:cNvPr id="48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rtl="0">
                <a:buClr>
                  <a:schemeClr val="tx2"/>
                </a:buClr>
              </a:pPr>
              <a:r>
                <a:rPr lang="es-PE" sz="1224" baseline="0" err="1">
                  <a:latin typeface="+mn-lt"/>
                  <a:ea typeface="+mn-ea"/>
                </a:rPr>
                <a:t>Legend</a:t>
              </a:r>
              <a:endParaRPr lang="es-PE" sz="1224" baseline="0">
                <a:latin typeface="+mn-lt"/>
                <a:ea typeface="+mn-ea"/>
              </a:endParaRPr>
            </a:p>
          </p:txBody>
        </p:sp>
        <p:sp>
          <p:nvSpPr>
            <p:cNvPr id="49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rtl="0">
                <a:buClr>
                  <a:schemeClr val="tx2"/>
                </a:buClr>
              </a:pPr>
              <a:r>
                <a:rPr lang="es-PE" sz="1224" baseline="0" err="1">
                  <a:latin typeface="+mn-lt"/>
                  <a:ea typeface="+mn-ea"/>
                </a:rPr>
                <a:t>Legend</a:t>
              </a:r>
              <a:endParaRPr lang="es-PE" sz="1224" baseline="0">
                <a:latin typeface="+mn-lt"/>
                <a:ea typeface="+mn-ea"/>
              </a:endParaRPr>
            </a:p>
          </p:txBody>
        </p:sp>
      </p:grpSp>
      <p:sp>
        <p:nvSpPr>
          <p:cNvPr id="60" name="SlideBottomBar" hidden="1"/>
          <p:cNvSpPr/>
          <p:nvPr/>
        </p:nvSpPr>
        <p:spPr>
          <a:xfrm>
            <a:off x="12003218" y="6639739"/>
            <a:ext cx="46648" cy="1263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/>
            <a:endParaRPr lang="es-PE" sz="1837" baseline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61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482091" y="1991016"/>
            <a:ext cx="4389573" cy="1346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latinLnBrk="0"/>
            <a:r>
              <a:rPr lang="es-PE" err="1"/>
              <a:t>Edit</a:t>
            </a:r>
            <a:r>
              <a:rPr lang="es-PE"/>
              <a:t> Master </a:t>
            </a:r>
            <a:r>
              <a:rPr lang="es-PE" err="1"/>
              <a:t>text</a:t>
            </a:r>
            <a:r>
              <a:rPr lang="es-PE"/>
              <a:t> </a:t>
            </a:r>
            <a:r>
              <a:rPr lang="es-PE" err="1"/>
              <a:t>styles</a:t>
            </a:r>
            <a:endParaRPr lang="es-PE"/>
          </a:p>
          <a:p>
            <a:pPr lvl="1" latinLnBrk="0"/>
            <a:r>
              <a:rPr lang="es-PE" err="1"/>
              <a:t>Second</a:t>
            </a:r>
            <a:r>
              <a:rPr lang="es-PE"/>
              <a:t> </a:t>
            </a:r>
            <a:r>
              <a:rPr lang="es-PE" err="1"/>
              <a:t>level</a:t>
            </a:r>
            <a:endParaRPr lang="es-PE"/>
          </a:p>
          <a:p>
            <a:pPr lvl="2" latinLnBrk="0"/>
            <a:r>
              <a:rPr lang="es-PE" err="1"/>
              <a:t>Third</a:t>
            </a:r>
            <a:r>
              <a:rPr lang="es-PE"/>
              <a:t> </a:t>
            </a:r>
            <a:r>
              <a:rPr lang="es-PE" err="1"/>
              <a:t>level</a:t>
            </a:r>
            <a:endParaRPr lang="es-PE"/>
          </a:p>
          <a:p>
            <a:pPr lvl="3" latinLnBrk="0"/>
            <a:r>
              <a:rPr lang="es-PE" err="1"/>
              <a:t>Fourth</a:t>
            </a:r>
            <a:r>
              <a:rPr lang="es-PE"/>
              <a:t> </a:t>
            </a:r>
            <a:r>
              <a:rPr lang="es-PE" err="1"/>
              <a:t>level</a:t>
            </a:r>
            <a:endParaRPr lang="es-PE"/>
          </a:p>
          <a:p>
            <a:pPr lvl="4" latinLnBrk="0"/>
            <a:r>
              <a:rPr lang="es-PE" err="1"/>
              <a:t>Fifth</a:t>
            </a:r>
            <a:r>
              <a:rPr lang="es-PE"/>
              <a:t> </a:t>
            </a:r>
            <a:r>
              <a:rPr lang="es-PE" err="1"/>
              <a:t>level</a:t>
            </a:r>
            <a:endParaRPr lang="es-PE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B8F58D9-5386-40A1-83C8-92538B71677A}"/>
              </a:ext>
            </a:extLst>
          </p:cNvPr>
          <p:cNvSpPr>
            <a:spLocks/>
          </p:cNvSpPr>
          <p:nvPr/>
        </p:nvSpPr>
        <p:spPr>
          <a:xfrm>
            <a:off x="11495662" y="6560370"/>
            <a:ext cx="440358" cy="297630"/>
          </a:xfrm>
          <a:custGeom>
            <a:avLst/>
            <a:gdLst>
              <a:gd name="connsiteX0" fmla="*/ 0 w 3098533"/>
              <a:gd name="connsiteY0" fmla="*/ 0 h 2094271"/>
              <a:gd name="connsiteX1" fmla="*/ 2358072 w 3098533"/>
              <a:gd name="connsiteY1" fmla="*/ 0 h 2094271"/>
              <a:gd name="connsiteX2" fmla="*/ 3098533 w 3098533"/>
              <a:gd name="connsiteY2" fmla="*/ 2094271 h 2094271"/>
              <a:gd name="connsiteX3" fmla="*/ 740461 w 3098533"/>
              <a:gd name="connsiteY3" fmla="*/ 2094271 h 2094271"/>
              <a:gd name="connsiteX4" fmla="*/ 0 w 3098533"/>
              <a:gd name="connsiteY4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33" h="2094271">
                <a:moveTo>
                  <a:pt x="0" y="0"/>
                </a:moveTo>
                <a:lnTo>
                  <a:pt x="2358072" y="0"/>
                </a:lnTo>
                <a:lnTo>
                  <a:pt x="3098533" y="2094271"/>
                </a:lnTo>
                <a:lnTo>
                  <a:pt x="740461" y="20942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/>
            <a:endParaRPr lang="es-PE" sz="1837">
              <a:solidFill>
                <a:schemeClr val="tx1"/>
              </a:solidFill>
            </a:endParaRPr>
          </a:p>
        </p:txBody>
      </p:sp>
      <p:sp>
        <p:nvSpPr>
          <p:cNvPr id="63" name="Slide Number">
            <a:extLst>
              <a:ext uri="{FF2B5EF4-FFF2-40B4-BE49-F238E27FC236}">
                <a16:creationId xmlns:a16="http://schemas.microsoft.com/office/drawing/2014/main" id="{0001E0F9-F841-4179-83AB-629C0D318BAA}"/>
              </a:ext>
            </a:extLst>
          </p:cNvPr>
          <p:cNvSpPr txBox="1">
            <a:spLocks/>
          </p:cNvSpPr>
          <p:nvPr/>
        </p:nvSpPr>
        <p:spPr bwMode="gray">
          <a:xfrm>
            <a:off x="11652053" y="6628438"/>
            <a:ext cx="184346" cy="12554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 rtl="0"/>
            <a:fld id="{42C328C1-A84F-4A39-A664-DBA00541A8C6}" type="slidenum">
              <a:rPr lang="es-PE" sz="816" smtClean="0">
                <a:solidFill>
                  <a:schemeClr val="bg1"/>
                </a:solidFill>
              </a:rPr>
              <a:pPr lvl="0" rtl="0"/>
              <a:t>‹Nº›</a:t>
            </a:fld>
            <a:endParaRPr lang="es-PE" sz="816">
              <a:solidFill>
                <a:schemeClr val="bg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E4C287A-7434-4E17-9EEE-B07B6568793B}"/>
              </a:ext>
            </a:extLst>
          </p:cNvPr>
          <p:cNvGrpSpPr/>
          <p:nvPr/>
        </p:nvGrpSpPr>
        <p:grpSpPr>
          <a:xfrm>
            <a:off x="10829030" y="6608570"/>
            <a:ext cx="618531" cy="165283"/>
            <a:chOff x="4797041" y="952089"/>
            <a:chExt cx="2281238" cy="609599"/>
          </a:xfrm>
        </p:grpSpPr>
        <p:sp>
          <p:nvSpPr>
            <p:cNvPr id="73" name="Freeform 538">
              <a:extLst>
                <a:ext uri="{FF2B5EF4-FFF2-40B4-BE49-F238E27FC236}">
                  <a16:creationId xmlns:a16="http://schemas.microsoft.com/office/drawing/2014/main" id="{F42844E3-FA3E-45AE-9B99-16AD552276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74" name="Freeform 539">
              <a:extLst>
                <a:ext uri="{FF2B5EF4-FFF2-40B4-BE49-F238E27FC236}">
                  <a16:creationId xmlns:a16="http://schemas.microsoft.com/office/drawing/2014/main" id="{6CC373D4-7D2A-47E3-B158-3797BAE3CC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75" name="Freeform 540">
              <a:extLst>
                <a:ext uri="{FF2B5EF4-FFF2-40B4-BE49-F238E27FC236}">
                  <a16:creationId xmlns:a16="http://schemas.microsoft.com/office/drawing/2014/main" id="{EE76D771-9744-40D7-91F3-7EE46F718F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76" name="Freeform 541">
              <a:extLst>
                <a:ext uri="{FF2B5EF4-FFF2-40B4-BE49-F238E27FC236}">
                  <a16:creationId xmlns:a16="http://schemas.microsoft.com/office/drawing/2014/main" id="{2C624AAB-EEC8-48F1-B71D-113F37C7CE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77" name="Freeform 542">
              <a:extLst>
                <a:ext uri="{FF2B5EF4-FFF2-40B4-BE49-F238E27FC236}">
                  <a16:creationId xmlns:a16="http://schemas.microsoft.com/office/drawing/2014/main" id="{9F7706B4-407D-4EE9-85C0-1509EEF7D0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78" name="Freeform 543">
              <a:extLst>
                <a:ext uri="{FF2B5EF4-FFF2-40B4-BE49-F238E27FC236}">
                  <a16:creationId xmlns:a16="http://schemas.microsoft.com/office/drawing/2014/main" id="{D6DABB6B-85DC-4FA3-A00C-412C0C3FB0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79" name="Freeform 544">
              <a:extLst>
                <a:ext uri="{FF2B5EF4-FFF2-40B4-BE49-F238E27FC236}">
                  <a16:creationId xmlns:a16="http://schemas.microsoft.com/office/drawing/2014/main" id="{F5793161-6CEC-4AEC-A378-50BB4043AC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E54B7012-D9BE-4F12-F19D-7D6461E542F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205413" y="6736080"/>
            <a:ext cx="180340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PE" sz="8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Datos elaborados por BCP para uso Interno</a:t>
            </a:r>
          </a:p>
        </p:txBody>
      </p:sp>
    </p:spTree>
    <p:extLst>
      <p:ext uri="{BB962C8B-B14F-4D97-AF65-F5344CB8AC3E}">
        <p14:creationId xmlns:p14="http://schemas.microsoft.com/office/powerpoint/2010/main" val="1885527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  <p:sldLayoutId id="2147483922" r:id="rId7"/>
    <p:sldLayoutId id="2147483923" r:id="rId8"/>
    <p:sldLayoutId id="2147483924" r:id="rId9"/>
    <p:sldLayoutId id="2147483925" r:id="rId10"/>
    <p:sldLayoutId id="2147483926" r:id="rId11"/>
    <p:sldLayoutId id="2147483927" r:id="rId12"/>
  </p:sldLayoutIdLst>
  <p:txStyles>
    <p:titleStyle>
      <a:lvl1pPr algn="l" defTabSz="1218095" rtl="0" eaLnBrk="1" fontAlgn="base" hangingPunct="1">
        <a:spcBef>
          <a:spcPct val="0"/>
        </a:spcBef>
        <a:spcAft>
          <a:spcPct val="0"/>
        </a:spcAft>
        <a:tabLst>
          <a:tab pos="367156" algn="l"/>
        </a:tabLst>
        <a:defRPr sz="2653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2pPr>
      <a:lvl3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3pPr>
      <a:lvl4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4pPr>
      <a:lvl5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5pPr>
      <a:lvl6pPr marL="622005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6pPr>
      <a:lvl7pPr marL="1244012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7pPr>
      <a:lvl8pPr marL="1866017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8pPr>
      <a:lvl9pPr marL="2488024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1pPr>
      <a:lvl2pPr marL="198346" indent="-194673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2pPr>
      <a:lvl3pPr marL="455462" indent="-253443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628097" indent="-157942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64001" indent="-132231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6pPr>
      <a:lvl7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7pPr>
      <a:lvl8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8pPr>
      <a:lvl9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622005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2pPr>
      <a:lvl3pPr marL="1244012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3pPr>
      <a:lvl4pPr marL="1866017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4pPr>
      <a:lvl5pPr marL="2488024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5pPr>
      <a:lvl6pPr marL="3110029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6pPr>
      <a:lvl7pPr marL="3732036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7pPr>
      <a:lvl8pPr marL="4354041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8pPr>
      <a:lvl9pPr marL="4976048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648367165"/>
              </p:ext>
            </p:ext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0" imgW="270" imgH="270" progId="TCLayout.ActiveDocument.1">
                  <p:embed/>
                </p:oleObj>
              </mc:Choice>
              <mc:Fallback>
                <p:oleObj name="Diapositiva de think-cell" r:id="rId30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14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s-PE" sz="2176" b="0" i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3" name="doc id" hidden="1"/>
          <p:cNvSpPr>
            <a:spLocks noChangeArrowheads="1"/>
          </p:cNvSpPr>
          <p:nvPr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 rtl="0" eaLnBrk="1"/>
            <a:endParaRPr lang="es-PE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349870" y="234865"/>
            <a:ext cx="11537600" cy="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 latinLnBrk="0"/>
            <a:endParaRPr lang="es-PE" noProof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349870" y="77303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pPr rtl="0"/>
            <a:r>
              <a:rPr lang="es-PE" sz="816" cap="all" baseline="0" noProof="0" err="1">
                <a:solidFill>
                  <a:schemeClr val="accent4"/>
                </a:solidFill>
                <a:latin typeface="+mn-lt"/>
                <a:ea typeface="+mn-ea"/>
              </a:rPr>
              <a:t>Tracker</a:t>
            </a:r>
            <a:endParaRPr lang="es-PE" sz="816" cap="all" baseline="0" noProof="0">
              <a:solidFill>
                <a:schemeClr val="accent4"/>
              </a:solidFill>
              <a:latin typeface="+mn-lt"/>
              <a:ea typeface="+mn-ea"/>
            </a:endParaRP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349870" y="742628"/>
            <a:ext cx="11537600" cy="251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>
              <a:defRPr/>
            </a:pPr>
            <a:r>
              <a:rPr lang="es-PE" sz="1632" baseline="0" noProof="0" err="1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es-PE" sz="163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161985" y="6432273"/>
            <a:ext cx="1163045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7465" indent="-87465" rtl="0">
              <a:defRPr/>
            </a:pPr>
            <a:r>
              <a:rPr lang="es-PE" sz="816" baseline="0" noProof="0">
                <a:solidFill>
                  <a:schemeClr val="accent6"/>
                </a:solidFill>
                <a:latin typeface="+mn-lt"/>
                <a:ea typeface="+mn-ea"/>
              </a:rPr>
              <a:t>1 </a:t>
            </a:r>
            <a:r>
              <a:rPr lang="es-PE" sz="816" baseline="0" noProof="0" err="1">
                <a:solidFill>
                  <a:schemeClr val="accent6"/>
                </a:solidFill>
                <a:latin typeface="+mn-lt"/>
                <a:ea typeface="+mn-ea"/>
              </a:rPr>
              <a:t>Footnote</a:t>
            </a:r>
            <a:endParaRPr lang="es-PE" sz="816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161985" y="6637982"/>
            <a:ext cx="10155320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503735" indent="-503735" defTabSz="1218095" rtl="0">
              <a:tabLst/>
            </a:pPr>
            <a:r>
              <a:rPr lang="es-PE" sz="816" baseline="0" noProof="0">
                <a:solidFill>
                  <a:schemeClr val="accent6"/>
                </a:solidFill>
                <a:latin typeface="+mn-lt"/>
                <a:ea typeface="+mn-ea"/>
              </a:rPr>
              <a:t>SOURCE: </a:t>
            </a:r>
            <a:r>
              <a:rPr lang="es-PE" sz="816" baseline="0" noProof="0" err="1">
                <a:solidFill>
                  <a:schemeClr val="accent6"/>
                </a:solidFill>
                <a:latin typeface="+mn-lt"/>
                <a:ea typeface="+mn-ea"/>
              </a:rPr>
              <a:t>Source</a:t>
            </a:r>
            <a:endParaRPr lang="es-PE" sz="816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76207" y="127034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pPr rtl="0"/>
              <a:r>
                <a:rPr lang="es-PE" sz="1632" b="1" baseline="0" noProof="0" err="1">
                  <a:latin typeface="+mn-lt"/>
                  <a:ea typeface="+mn-ea"/>
                </a:rPr>
                <a:t>Title</a:t>
              </a:r>
              <a:endParaRPr lang="es-PE" sz="1632" b="1" baseline="0" noProof="0">
                <a:latin typeface="+mn-lt"/>
                <a:ea typeface="+mn-ea"/>
              </a:endParaRPr>
            </a:p>
            <a:p>
              <a:pPr rtl="0"/>
              <a:r>
                <a:rPr lang="es-PE" sz="1632" baseline="0" noProof="0" err="1">
                  <a:solidFill>
                    <a:schemeClr val="accent6"/>
                  </a:solidFill>
                  <a:latin typeface="+mn-lt"/>
                  <a:ea typeface="+mn-ea"/>
                </a:rPr>
                <a:t>Unit</a:t>
              </a:r>
              <a:r>
                <a:rPr lang="es-PE" sz="1632" baseline="0" noProof="0">
                  <a:solidFill>
                    <a:schemeClr val="accent6"/>
                  </a:solidFill>
                  <a:latin typeface="+mn-lt"/>
                  <a:ea typeface="+mn-ea"/>
                </a:rPr>
                <a:t> </a:t>
              </a:r>
              <a:r>
                <a:rPr lang="es-PE" sz="1632" baseline="0" noProof="0" err="1">
                  <a:solidFill>
                    <a:schemeClr val="accent6"/>
                  </a:solidFill>
                  <a:latin typeface="+mn-lt"/>
                  <a:ea typeface="+mn-ea"/>
                </a:rPr>
                <a:t>of</a:t>
              </a:r>
              <a:r>
                <a:rPr lang="es-PE" sz="1632" baseline="0" noProof="0">
                  <a:solidFill>
                    <a:schemeClr val="accent6"/>
                  </a:solidFill>
                  <a:latin typeface="+mn-lt"/>
                  <a:ea typeface="+mn-ea"/>
                </a:rPr>
                <a:t> </a:t>
              </a:r>
              <a:r>
                <a:rPr lang="es-PE" sz="1632" baseline="0" noProof="0" err="1">
                  <a:solidFill>
                    <a:schemeClr val="accent6"/>
                  </a:solidFill>
                  <a:latin typeface="+mn-lt"/>
                  <a:ea typeface="+mn-ea"/>
                </a:rPr>
                <a:t>measure</a:t>
              </a:r>
              <a:endParaRPr lang="es-PE" sz="1632" baseline="0" noProof="0">
                <a:solidFill>
                  <a:schemeClr val="accent6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7" name="Sticker" hidden="1"/>
          <p:cNvGrpSpPr/>
          <p:nvPr/>
        </p:nvGrpSpPr>
        <p:grpSpPr bwMode="gray">
          <a:xfrm>
            <a:off x="11394692" y="291554"/>
            <a:ext cx="492770" cy="156360"/>
            <a:chOff x="8378576" y="285750"/>
            <a:chExt cx="362199" cy="153247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78576" y="285750"/>
              <a:ext cx="362199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218095" rtl="0">
                <a:buClr>
                  <a:schemeClr val="tx2"/>
                </a:buClr>
              </a:pPr>
              <a:r>
                <a:rPr lang="es-PE" sz="816" baseline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78576" y="285750"/>
              <a:ext cx="0" cy="15324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78576" y="438997"/>
              <a:ext cx="362199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3" name="LegendBoxes" hidden="1"/>
          <p:cNvGrpSpPr/>
          <p:nvPr/>
        </p:nvGrpSpPr>
        <p:grpSpPr bwMode="gray">
          <a:xfrm>
            <a:off x="11108191" y="285075"/>
            <a:ext cx="789093" cy="1021522"/>
            <a:chOff x="7835905" y="279400"/>
            <a:chExt cx="773373" cy="1001186"/>
          </a:xfrm>
        </p:grpSpPr>
        <p:sp>
          <p:nvSpPr>
            <p:cNvPr id="24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rtl="0" eaLnBrk="1"/>
              <a:endParaRPr lang="es-PE" sz="1837" baseline="0">
                <a:latin typeface="+mn-lt"/>
                <a:ea typeface="+mn-ea"/>
              </a:endParaRPr>
            </a:p>
          </p:txBody>
        </p:sp>
        <p:sp>
          <p:nvSpPr>
            <p:cNvPr id="25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rtl="0" eaLnBrk="1"/>
              <a:endParaRPr lang="es-PE" sz="1837" baseline="0">
                <a:latin typeface="+mn-lt"/>
                <a:ea typeface="+mn-ea"/>
              </a:endParaRPr>
            </a:p>
          </p:txBody>
        </p:sp>
        <p:sp>
          <p:nvSpPr>
            <p:cNvPr id="26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rtl="0" eaLnBrk="1"/>
              <a:endParaRPr lang="es-PE" sz="1837" baseline="0">
                <a:latin typeface="+mn-lt"/>
                <a:ea typeface="+mn-ea"/>
              </a:endParaRPr>
            </a:p>
          </p:txBody>
        </p:sp>
        <p:sp>
          <p:nvSpPr>
            <p:cNvPr id="27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rtl="0" eaLnBrk="1"/>
              <a:endParaRPr lang="es-PE" sz="1837" baseline="0">
                <a:latin typeface="+mn-lt"/>
                <a:ea typeface="+mn-ea"/>
              </a:endParaRPr>
            </a:p>
          </p:txBody>
        </p:sp>
        <p:sp>
          <p:nvSpPr>
            <p:cNvPr id="28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rtl="0">
                <a:buClr>
                  <a:schemeClr val="tx2"/>
                </a:buClr>
              </a:pPr>
              <a:r>
                <a:rPr lang="es-PE" sz="1224" baseline="0" err="1">
                  <a:latin typeface="+mn-lt"/>
                  <a:ea typeface="+mn-ea"/>
                </a:rPr>
                <a:t>Legend</a:t>
              </a:r>
              <a:endParaRPr lang="es-PE" sz="1224" baseline="0">
                <a:latin typeface="+mn-lt"/>
                <a:ea typeface="+mn-ea"/>
              </a:endParaRPr>
            </a:p>
          </p:txBody>
        </p:sp>
        <p:sp>
          <p:nvSpPr>
            <p:cNvPr id="29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rtl="0">
                <a:buClr>
                  <a:schemeClr val="tx2"/>
                </a:buClr>
              </a:pPr>
              <a:r>
                <a:rPr lang="es-PE" sz="1224" baseline="0" err="1">
                  <a:latin typeface="+mn-lt"/>
                  <a:ea typeface="+mn-ea"/>
                </a:rPr>
                <a:t>Legend</a:t>
              </a:r>
              <a:endParaRPr lang="es-PE" sz="1224" baseline="0">
                <a:latin typeface="+mn-lt"/>
                <a:ea typeface="+mn-ea"/>
              </a:endParaRPr>
            </a:p>
          </p:txBody>
        </p:sp>
        <p:sp>
          <p:nvSpPr>
            <p:cNvPr id="30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rtl="0">
                <a:buClr>
                  <a:schemeClr val="tx2"/>
                </a:buClr>
              </a:pPr>
              <a:r>
                <a:rPr lang="es-PE" sz="1224" baseline="0" err="1">
                  <a:latin typeface="+mn-lt"/>
                  <a:ea typeface="+mn-ea"/>
                </a:rPr>
                <a:t>Legend</a:t>
              </a:r>
              <a:endParaRPr lang="es-PE" sz="1224" baseline="0">
                <a:latin typeface="+mn-lt"/>
                <a:ea typeface="+mn-ea"/>
              </a:endParaRPr>
            </a:p>
          </p:txBody>
        </p:sp>
        <p:sp>
          <p:nvSpPr>
            <p:cNvPr id="31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rtl="0">
                <a:buClr>
                  <a:schemeClr val="tx2"/>
                </a:buClr>
              </a:pPr>
              <a:r>
                <a:rPr lang="es-PE" sz="1224" baseline="0" err="1">
                  <a:latin typeface="+mn-lt"/>
                  <a:ea typeface="+mn-ea"/>
                </a:rPr>
                <a:t>Legend</a:t>
              </a:r>
              <a:endParaRPr lang="es-PE" sz="1224" baseline="0">
                <a:latin typeface="+mn-lt"/>
                <a:ea typeface="+mn-ea"/>
              </a:endParaRPr>
            </a:p>
          </p:txBody>
        </p:sp>
      </p:grpSp>
      <p:grpSp>
        <p:nvGrpSpPr>
          <p:cNvPr id="32" name="LegendLines" hidden="1"/>
          <p:cNvGrpSpPr/>
          <p:nvPr/>
        </p:nvGrpSpPr>
        <p:grpSpPr bwMode="gray">
          <a:xfrm>
            <a:off x="10794126" y="285075"/>
            <a:ext cx="1103328" cy="749405"/>
            <a:chOff x="7540629" y="279400"/>
            <a:chExt cx="1081348" cy="734486"/>
          </a:xfrm>
        </p:grpSpPr>
        <p:sp>
          <p:nvSpPr>
            <p:cNvPr id="33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rtl="0" eaLnBrk="1"/>
              <a:endParaRPr lang="es-PE" sz="1837" baseline="0">
                <a:latin typeface="+mn-lt"/>
                <a:ea typeface="+mn-ea"/>
              </a:endParaRPr>
            </a:p>
          </p:txBody>
        </p:sp>
        <p:sp>
          <p:nvSpPr>
            <p:cNvPr id="34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rtl="0" eaLnBrk="1"/>
              <a:endParaRPr lang="es-PE" sz="1837" baseline="0">
                <a:latin typeface="+mn-lt"/>
                <a:ea typeface="+mn-ea"/>
              </a:endParaRPr>
            </a:p>
          </p:txBody>
        </p:sp>
        <p:sp>
          <p:nvSpPr>
            <p:cNvPr id="35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rtl="0" eaLnBrk="1"/>
              <a:endParaRPr lang="es-PE" sz="1837" baseline="0">
                <a:latin typeface="+mn-lt"/>
                <a:ea typeface="+mn-ea"/>
              </a:endParaRPr>
            </a:p>
          </p:txBody>
        </p:sp>
        <p:sp>
          <p:nvSpPr>
            <p:cNvPr id="36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rtl="0">
                <a:buClr>
                  <a:schemeClr val="tx2"/>
                </a:buClr>
              </a:pPr>
              <a:r>
                <a:rPr lang="es-PE" sz="1224" baseline="0" err="1">
                  <a:latin typeface="+mn-lt"/>
                  <a:ea typeface="+mn-ea"/>
                </a:rPr>
                <a:t>Legend</a:t>
              </a:r>
              <a:endParaRPr lang="es-PE" sz="1224" baseline="0">
                <a:latin typeface="+mn-lt"/>
                <a:ea typeface="+mn-ea"/>
              </a:endParaRPr>
            </a:p>
          </p:txBody>
        </p:sp>
        <p:sp>
          <p:nvSpPr>
            <p:cNvPr id="37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rtl="0">
                <a:buClr>
                  <a:schemeClr val="tx2"/>
                </a:buClr>
              </a:pPr>
              <a:r>
                <a:rPr lang="es-PE" sz="1224" baseline="0" err="1">
                  <a:latin typeface="+mn-lt"/>
                  <a:ea typeface="+mn-ea"/>
                </a:rPr>
                <a:t>Legend</a:t>
              </a:r>
              <a:endParaRPr lang="es-PE" sz="1224" baseline="0">
                <a:latin typeface="+mn-lt"/>
                <a:ea typeface="+mn-ea"/>
              </a:endParaRPr>
            </a:p>
          </p:txBody>
        </p:sp>
        <p:sp>
          <p:nvSpPr>
            <p:cNvPr id="38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rtl="0">
                <a:buClr>
                  <a:schemeClr val="tx2"/>
                </a:buClr>
              </a:pPr>
              <a:r>
                <a:rPr lang="es-PE" sz="1224" baseline="0" err="1">
                  <a:latin typeface="+mn-lt"/>
                  <a:ea typeface="+mn-ea"/>
                </a:rPr>
                <a:t>Legend</a:t>
              </a:r>
              <a:endParaRPr lang="es-PE" sz="1224" baseline="0">
                <a:latin typeface="+mn-lt"/>
                <a:ea typeface="+mn-ea"/>
              </a:endParaRPr>
            </a:p>
          </p:txBody>
        </p:sp>
      </p:grpSp>
      <p:grpSp>
        <p:nvGrpSpPr>
          <p:cNvPr id="39" name="LegendMoons" hidden="1"/>
          <p:cNvGrpSpPr/>
          <p:nvPr/>
        </p:nvGrpSpPr>
        <p:grpSpPr bwMode="gray">
          <a:xfrm>
            <a:off x="11040160" y="255920"/>
            <a:ext cx="857123" cy="1333054"/>
            <a:chOff x="7769225" y="250825"/>
            <a:chExt cx="840048" cy="1306516"/>
          </a:xfrm>
        </p:grpSpPr>
        <p:grpSp>
          <p:nvGrpSpPr>
            <p:cNvPr id="40" name="MoonLegend1"/>
            <p:cNvGrpSpPr>
              <a:grpSpLocks noChangeAspect="1"/>
            </p:cNvGrpSpPr>
            <p:nvPr>
              <p:custDataLst>
                <p:tags r:id="rId15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58" name="Oval 38"/>
              <p:cNvSpPr>
                <a:spLocks noChangeAspect="1" noChangeArrowheads="1"/>
              </p:cNvSpPr>
              <p:nvPr>
                <p:custDataLst>
                  <p:tags r:id="rId28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rtl="0" eaLnBrk="1"/>
                <a:endParaRPr lang="es-PE" sz="1837" baseline="0">
                  <a:latin typeface="+mn-lt"/>
                  <a:ea typeface="+mn-ea"/>
                </a:endParaRPr>
              </a:p>
            </p:txBody>
          </p:sp>
          <p:sp>
            <p:nvSpPr>
              <p:cNvPr id="59" name="Arc 39"/>
              <p:cNvSpPr>
                <a:spLocks noChangeAspect="1"/>
              </p:cNvSpPr>
              <p:nvPr>
                <p:custDataLst>
                  <p:tags r:id="rId29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rtl="0" eaLnBrk="1"/>
                <a:endParaRPr lang="es-PE" sz="1837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1" name="MoonLegend2"/>
            <p:cNvGrpSpPr>
              <a:grpSpLocks noChangeAspect="1"/>
            </p:cNvGrpSpPr>
            <p:nvPr>
              <p:custDataLst>
                <p:tags r:id="rId16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6" name="Oval 41"/>
              <p:cNvSpPr>
                <a:spLocks noChangeAspect="1" noChangeArrowheads="1"/>
              </p:cNvSpPr>
              <p:nvPr>
                <p:custDataLst>
                  <p:tags r:id="rId26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rtl="0" eaLnBrk="1"/>
                <a:endParaRPr lang="es-PE" sz="1837" baseline="0">
                  <a:latin typeface="+mn-lt"/>
                  <a:ea typeface="+mn-ea"/>
                </a:endParaRPr>
              </a:p>
            </p:txBody>
          </p:sp>
          <p:sp>
            <p:nvSpPr>
              <p:cNvPr id="57" name="Arc 42"/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rtl="0" eaLnBrk="1"/>
                <a:endParaRPr lang="es-PE" sz="1837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2" name="MoonLegend4"/>
            <p:cNvGrpSpPr>
              <a:grpSpLocks noChangeAspect="1"/>
            </p:cNvGrpSpPr>
            <p:nvPr>
              <p:custDataLst>
                <p:tags r:id="rId17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4" name="Oval 47"/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rtl="0" eaLnBrk="1"/>
                <a:endParaRPr lang="es-PE" sz="1837" baseline="0">
                  <a:latin typeface="+mn-lt"/>
                  <a:ea typeface="+mn-ea"/>
                </a:endParaRPr>
              </a:p>
            </p:txBody>
          </p:sp>
          <p:sp>
            <p:nvSpPr>
              <p:cNvPr id="55" name="Arc 48"/>
              <p:cNvSpPr>
                <a:spLocks noChangeAspect="1"/>
              </p:cNvSpPr>
              <p:nvPr>
                <p:custDataLst>
                  <p:tags r:id="rId25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rtl="0" eaLnBrk="1"/>
                <a:endParaRPr lang="es-PE" sz="1837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5"/>
            <p:cNvGrpSpPr>
              <a:grpSpLocks noChangeAspect="1"/>
            </p:cNvGrpSpPr>
            <p:nvPr>
              <p:custDataLst>
                <p:tags r:id="rId18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2" name="Oval 50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rtl="0" eaLnBrk="1"/>
                <a:endParaRPr lang="es-PE" sz="1837" baseline="0">
                  <a:latin typeface="+mn-lt"/>
                  <a:ea typeface="+mn-ea"/>
                </a:endParaRPr>
              </a:p>
            </p:txBody>
          </p:sp>
          <p:sp>
            <p:nvSpPr>
              <p:cNvPr id="53" name="Oval 51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rtl="0" eaLnBrk="1"/>
                <a:endParaRPr lang="es-PE" sz="1837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3"/>
            <p:cNvGrpSpPr>
              <a:grpSpLocks noChangeAspect="1"/>
            </p:cNvGrpSpPr>
            <p:nvPr>
              <p:custDataLst>
                <p:tags r:id="rId19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0" name="Oval 47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rtl="0" eaLnBrk="1"/>
                <a:endParaRPr lang="es-PE" sz="1837" baseline="0">
                  <a:latin typeface="+mn-lt"/>
                  <a:ea typeface="+mn-ea"/>
                </a:endParaRPr>
              </a:p>
            </p:txBody>
          </p:sp>
          <p:sp>
            <p:nvSpPr>
              <p:cNvPr id="51" name="Arc 48"/>
              <p:cNvSpPr>
                <a:spLocks noChangeAspect="1"/>
              </p:cNvSpPr>
              <p:nvPr>
                <p:custDataLst>
                  <p:tags r:id="rId2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rtl="0" eaLnBrk="1"/>
                <a:endParaRPr lang="es-PE" sz="1837" baseline="0">
                  <a:latin typeface="+mn-lt"/>
                  <a:ea typeface="+mn-ea"/>
                </a:endParaRPr>
              </a:p>
            </p:txBody>
          </p:sp>
        </p:grpSp>
        <p:sp>
          <p:nvSpPr>
            <p:cNvPr id="45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rtl="0">
                <a:buClr>
                  <a:schemeClr val="tx2"/>
                </a:buClr>
              </a:pPr>
              <a:r>
                <a:rPr lang="es-PE" sz="1224" baseline="0" err="1">
                  <a:latin typeface="+mn-lt"/>
                  <a:ea typeface="+mn-ea"/>
                </a:rPr>
                <a:t>Legend</a:t>
              </a:r>
              <a:endParaRPr lang="es-PE" sz="1224" baseline="0">
                <a:latin typeface="+mn-lt"/>
                <a:ea typeface="+mn-ea"/>
              </a:endParaRPr>
            </a:p>
          </p:txBody>
        </p:sp>
        <p:sp>
          <p:nvSpPr>
            <p:cNvPr id="46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rtl="0">
                <a:buClr>
                  <a:schemeClr val="tx2"/>
                </a:buClr>
              </a:pPr>
              <a:r>
                <a:rPr lang="es-PE" sz="1224" baseline="0" err="1">
                  <a:latin typeface="+mn-lt"/>
                  <a:ea typeface="+mn-ea"/>
                </a:rPr>
                <a:t>Legend</a:t>
              </a:r>
              <a:endParaRPr lang="es-PE" sz="1224" baseline="0">
                <a:latin typeface="+mn-lt"/>
                <a:ea typeface="+mn-ea"/>
              </a:endParaRPr>
            </a:p>
          </p:txBody>
        </p:sp>
        <p:sp>
          <p:nvSpPr>
            <p:cNvPr id="47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rtl="0">
                <a:buClr>
                  <a:schemeClr val="tx2"/>
                </a:buClr>
              </a:pPr>
              <a:r>
                <a:rPr lang="es-PE" sz="1224" baseline="0" err="1">
                  <a:latin typeface="+mn-lt"/>
                  <a:ea typeface="+mn-ea"/>
                </a:rPr>
                <a:t>Legend</a:t>
              </a:r>
              <a:endParaRPr lang="es-PE" sz="1224" baseline="0">
                <a:latin typeface="+mn-lt"/>
                <a:ea typeface="+mn-ea"/>
              </a:endParaRPr>
            </a:p>
          </p:txBody>
        </p:sp>
        <p:sp>
          <p:nvSpPr>
            <p:cNvPr id="48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rtl="0">
                <a:buClr>
                  <a:schemeClr val="tx2"/>
                </a:buClr>
              </a:pPr>
              <a:r>
                <a:rPr lang="es-PE" sz="1224" baseline="0" err="1">
                  <a:latin typeface="+mn-lt"/>
                  <a:ea typeface="+mn-ea"/>
                </a:rPr>
                <a:t>Legend</a:t>
              </a:r>
              <a:endParaRPr lang="es-PE" sz="1224" baseline="0">
                <a:latin typeface="+mn-lt"/>
                <a:ea typeface="+mn-ea"/>
              </a:endParaRPr>
            </a:p>
          </p:txBody>
        </p:sp>
        <p:sp>
          <p:nvSpPr>
            <p:cNvPr id="49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 rtl="0">
                <a:buClr>
                  <a:schemeClr val="tx2"/>
                </a:buClr>
              </a:pPr>
              <a:r>
                <a:rPr lang="es-PE" sz="1224" baseline="0" err="1">
                  <a:latin typeface="+mn-lt"/>
                  <a:ea typeface="+mn-ea"/>
                </a:rPr>
                <a:t>Legend</a:t>
              </a:r>
              <a:endParaRPr lang="es-PE" sz="1224" baseline="0">
                <a:latin typeface="+mn-lt"/>
                <a:ea typeface="+mn-ea"/>
              </a:endParaRPr>
            </a:p>
          </p:txBody>
        </p:sp>
      </p:grpSp>
      <p:sp>
        <p:nvSpPr>
          <p:cNvPr id="60" name="SlideBottomBar" hidden="1"/>
          <p:cNvSpPr/>
          <p:nvPr/>
        </p:nvSpPr>
        <p:spPr>
          <a:xfrm>
            <a:off x="12003218" y="6639739"/>
            <a:ext cx="46648" cy="1263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/>
            <a:endParaRPr lang="es-PE" sz="1837" baseline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61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482091" y="1991016"/>
            <a:ext cx="4389573" cy="1346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latinLnBrk="0"/>
            <a:r>
              <a:rPr lang="es-PE" err="1"/>
              <a:t>Edit</a:t>
            </a:r>
            <a:r>
              <a:rPr lang="es-PE"/>
              <a:t> Master </a:t>
            </a:r>
            <a:r>
              <a:rPr lang="es-PE" err="1"/>
              <a:t>text</a:t>
            </a:r>
            <a:r>
              <a:rPr lang="es-PE"/>
              <a:t> </a:t>
            </a:r>
            <a:r>
              <a:rPr lang="es-PE" err="1"/>
              <a:t>styles</a:t>
            </a:r>
            <a:endParaRPr lang="es-PE"/>
          </a:p>
          <a:p>
            <a:pPr lvl="1" latinLnBrk="0"/>
            <a:r>
              <a:rPr lang="es-PE" err="1"/>
              <a:t>Second</a:t>
            </a:r>
            <a:r>
              <a:rPr lang="es-PE"/>
              <a:t> </a:t>
            </a:r>
            <a:r>
              <a:rPr lang="es-PE" err="1"/>
              <a:t>level</a:t>
            </a:r>
            <a:endParaRPr lang="es-PE"/>
          </a:p>
          <a:p>
            <a:pPr lvl="2" latinLnBrk="0"/>
            <a:r>
              <a:rPr lang="es-PE" err="1"/>
              <a:t>Third</a:t>
            </a:r>
            <a:r>
              <a:rPr lang="es-PE"/>
              <a:t> </a:t>
            </a:r>
            <a:r>
              <a:rPr lang="es-PE" err="1"/>
              <a:t>level</a:t>
            </a:r>
            <a:endParaRPr lang="es-PE"/>
          </a:p>
          <a:p>
            <a:pPr lvl="3" latinLnBrk="0"/>
            <a:r>
              <a:rPr lang="es-PE" err="1"/>
              <a:t>Fourth</a:t>
            </a:r>
            <a:r>
              <a:rPr lang="es-PE"/>
              <a:t> </a:t>
            </a:r>
            <a:r>
              <a:rPr lang="es-PE" err="1"/>
              <a:t>level</a:t>
            </a:r>
            <a:endParaRPr lang="es-PE"/>
          </a:p>
          <a:p>
            <a:pPr lvl="4" latinLnBrk="0"/>
            <a:r>
              <a:rPr lang="es-PE" err="1"/>
              <a:t>Fifth</a:t>
            </a:r>
            <a:r>
              <a:rPr lang="es-PE"/>
              <a:t> </a:t>
            </a:r>
            <a:r>
              <a:rPr lang="es-PE" err="1"/>
              <a:t>level</a:t>
            </a:r>
            <a:endParaRPr lang="es-PE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B8F58D9-5386-40A1-83C8-92538B71677A}"/>
              </a:ext>
            </a:extLst>
          </p:cNvPr>
          <p:cNvSpPr>
            <a:spLocks/>
          </p:cNvSpPr>
          <p:nvPr/>
        </p:nvSpPr>
        <p:spPr>
          <a:xfrm>
            <a:off x="11495662" y="6560370"/>
            <a:ext cx="440358" cy="297630"/>
          </a:xfrm>
          <a:custGeom>
            <a:avLst/>
            <a:gdLst>
              <a:gd name="connsiteX0" fmla="*/ 0 w 3098533"/>
              <a:gd name="connsiteY0" fmla="*/ 0 h 2094271"/>
              <a:gd name="connsiteX1" fmla="*/ 2358072 w 3098533"/>
              <a:gd name="connsiteY1" fmla="*/ 0 h 2094271"/>
              <a:gd name="connsiteX2" fmla="*/ 3098533 w 3098533"/>
              <a:gd name="connsiteY2" fmla="*/ 2094271 h 2094271"/>
              <a:gd name="connsiteX3" fmla="*/ 740461 w 3098533"/>
              <a:gd name="connsiteY3" fmla="*/ 2094271 h 2094271"/>
              <a:gd name="connsiteX4" fmla="*/ 0 w 3098533"/>
              <a:gd name="connsiteY4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33" h="2094271">
                <a:moveTo>
                  <a:pt x="0" y="0"/>
                </a:moveTo>
                <a:lnTo>
                  <a:pt x="2358072" y="0"/>
                </a:lnTo>
                <a:lnTo>
                  <a:pt x="3098533" y="2094271"/>
                </a:lnTo>
                <a:lnTo>
                  <a:pt x="740461" y="20942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eaLnBrk="1"/>
            <a:endParaRPr lang="es-PE" sz="1837">
              <a:solidFill>
                <a:schemeClr val="tx1"/>
              </a:solidFill>
            </a:endParaRPr>
          </a:p>
        </p:txBody>
      </p:sp>
      <p:sp>
        <p:nvSpPr>
          <p:cNvPr id="63" name="Slide Number">
            <a:extLst>
              <a:ext uri="{FF2B5EF4-FFF2-40B4-BE49-F238E27FC236}">
                <a16:creationId xmlns:a16="http://schemas.microsoft.com/office/drawing/2014/main" id="{0001E0F9-F841-4179-83AB-629C0D318BAA}"/>
              </a:ext>
            </a:extLst>
          </p:cNvPr>
          <p:cNvSpPr txBox="1">
            <a:spLocks/>
          </p:cNvSpPr>
          <p:nvPr/>
        </p:nvSpPr>
        <p:spPr bwMode="gray">
          <a:xfrm>
            <a:off x="11652053" y="6628438"/>
            <a:ext cx="184346" cy="12554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 rtl="0"/>
            <a:fld id="{42C328C1-A84F-4A39-A664-DBA00541A8C6}" type="slidenum">
              <a:rPr lang="es-PE" sz="816" smtClean="0">
                <a:solidFill>
                  <a:schemeClr val="bg1"/>
                </a:solidFill>
              </a:rPr>
              <a:pPr lvl="0" rtl="0"/>
              <a:t>‹Nº›</a:t>
            </a:fld>
            <a:endParaRPr lang="es-PE" sz="816">
              <a:solidFill>
                <a:schemeClr val="bg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E4C287A-7434-4E17-9EEE-B07B6568793B}"/>
              </a:ext>
            </a:extLst>
          </p:cNvPr>
          <p:cNvGrpSpPr/>
          <p:nvPr/>
        </p:nvGrpSpPr>
        <p:grpSpPr>
          <a:xfrm>
            <a:off x="10829030" y="6608570"/>
            <a:ext cx="618531" cy="165283"/>
            <a:chOff x="4797041" y="952089"/>
            <a:chExt cx="2281238" cy="609599"/>
          </a:xfrm>
        </p:grpSpPr>
        <p:sp>
          <p:nvSpPr>
            <p:cNvPr id="73" name="Freeform 538">
              <a:extLst>
                <a:ext uri="{FF2B5EF4-FFF2-40B4-BE49-F238E27FC236}">
                  <a16:creationId xmlns:a16="http://schemas.microsoft.com/office/drawing/2014/main" id="{F42844E3-FA3E-45AE-9B99-16AD552276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74" name="Freeform 539">
              <a:extLst>
                <a:ext uri="{FF2B5EF4-FFF2-40B4-BE49-F238E27FC236}">
                  <a16:creationId xmlns:a16="http://schemas.microsoft.com/office/drawing/2014/main" id="{6CC373D4-7D2A-47E3-B158-3797BAE3CC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75" name="Freeform 540">
              <a:extLst>
                <a:ext uri="{FF2B5EF4-FFF2-40B4-BE49-F238E27FC236}">
                  <a16:creationId xmlns:a16="http://schemas.microsoft.com/office/drawing/2014/main" id="{EE76D771-9744-40D7-91F3-7EE46F718F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76" name="Freeform 541">
              <a:extLst>
                <a:ext uri="{FF2B5EF4-FFF2-40B4-BE49-F238E27FC236}">
                  <a16:creationId xmlns:a16="http://schemas.microsoft.com/office/drawing/2014/main" id="{2C624AAB-EEC8-48F1-B71D-113F37C7CE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77" name="Freeform 542">
              <a:extLst>
                <a:ext uri="{FF2B5EF4-FFF2-40B4-BE49-F238E27FC236}">
                  <a16:creationId xmlns:a16="http://schemas.microsoft.com/office/drawing/2014/main" id="{9F7706B4-407D-4EE9-85C0-1509EEF7D0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78" name="Freeform 543">
              <a:extLst>
                <a:ext uri="{FF2B5EF4-FFF2-40B4-BE49-F238E27FC236}">
                  <a16:creationId xmlns:a16="http://schemas.microsoft.com/office/drawing/2014/main" id="{D6DABB6B-85DC-4FA3-A00C-412C0C3FB0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  <p:sp>
          <p:nvSpPr>
            <p:cNvPr id="79" name="Freeform 544">
              <a:extLst>
                <a:ext uri="{FF2B5EF4-FFF2-40B4-BE49-F238E27FC236}">
                  <a16:creationId xmlns:a16="http://schemas.microsoft.com/office/drawing/2014/main" id="{F5793161-6CEC-4AEC-A378-50BB4043AC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 eaLnBrk="1"/>
              <a:endParaRPr lang="es-PE" sz="1837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4AC96A2E-9794-A2F2-7A40-E467C023AF7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205413" y="6736080"/>
            <a:ext cx="180340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PE" sz="8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Datos elaborados por BCP para uso Interno</a:t>
            </a:r>
          </a:p>
        </p:txBody>
      </p:sp>
    </p:spTree>
    <p:extLst>
      <p:ext uri="{BB962C8B-B14F-4D97-AF65-F5344CB8AC3E}">
        <p14:creationId xmlns:p14="http://schemas.microsoft.com/office/powerpoint/2010/main" val="2304680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</p:sldLayoutIdLst>
  <p:txStyles>
    <p:titleStyle>
      <a:lvl1pPr algn="l" defTabSz="1218095" rtl="0" eaLnBrk="1" fontAlgn="base" hangingPunct="1">
        <a:spcBef>
          <a:spcPct val="0"/>
        </a:spcBef>
        <a:spcAft>
          <a:spcPct val="0"/>
        </a:spcAft>
        <a:tabLst>
          <a:tab pos="367156" algn="l"/>
        </a:tabLst>
        <a:defRPr sz="2653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2pPr>
      <a:lvl3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3pPr>
      <a:lvl4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4pPr>
      <a:lvl5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5pPr>
      <a:lvl6pPr marL="622005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6pPr>
      <a:lvl7pPr marL="1244012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7pPr>
      <a:lvl8pPr marL="1866017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8pPr>
      <a:lvl9pPr marL="2488024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1pPr>
      <a:lvl2pPr marL="198346" indent="-194673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2pPr>
      <a:lvl3pPr marL="455462" indent="-253443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628097" indent="-157942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64001" indent="-132231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6pPr>
      <a:lvl7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7pPr>
      <a:lvl8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8pPr>
      <a:lvl9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622005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2pPr>
      <a:lvl3pPr marL="1244012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3pPr>
      <a:lvl4pPr marL="1866017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4pPr>
      <a:lvl5pPr marL="2488024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5pPr>
      <a:lvl6pPr marL="3110029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6pPr>
      <a:lvl7pPr marL="3732036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7pPr>
      <a:lvl8pPr marL="4354041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8pPr>
      <a:lvl9pPr marL="4976048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ángulo 66">
            <a:extLst>
              <a:ext uri="{FF2B5EF4-FFF2-40B4-BE49-F238E27FC236}">
                <a16:creationId xmlns:a16="http://schemas.microsoft.com/office/drawing/2014/main" id="{96AB0CD7-1644-43C8-9ED5-88EF24944DD9}"/>
              </a:ext>
            </a:extLst>
          </p:cNvPr>
          <p:cNvSpPr/>
          <p:nvPr/>
        </p:nvSpPr>
        <p:spPr>
          <a:xfrm>
            <a:off x="0" y="6561413"/>
            <a:ext cx="12192000" cy="3026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20" err="1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3044106496"/>
              </p:ext>
            </p:extLst>
          </p:nvPr>
        </p:nvGraphicFramePr>
        <p:xfrm>
          <a:off x="2" y="1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6" imgW="270" imgH="270" progId="TCLayout.ActiveDocument.1">
                  <p:embed/>
                </p:oleObj>
              </mc:Choice>
              <mc:Fallback>
                <p:oleObj name="Diapositiva de think-cell" r:id="rId36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2" y="1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20"/>
            </p:custDataLst>
          </p:nvPr>
        </p:nvSpPr>
        <p:spPr bwMode="auto">
          <a:xfrm>
            <a:off x="2" y="1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2040" b="0" i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3" name="doc id" hidden="1"/>
          <p:cNvSpPr>
            <a:spLocks noChangeArrowheads="1"/>
          </p:cNvSpPr>
          <p:nvPr/>
        </p:nvSpPr>
        <p:spPr bwMode="gray">
          <a:xfrm flipH="1">
            <a:off x="10658004" y="51837"/>
            <a:ext cx="1231563" cy="8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141852" eaLnBrk="1"/>
            <a:endParaRPr lang="en-US" sz="574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349871" y="77305"/>
            <a:ext cx="468077" cy="11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765" cap="all" baseline="0" noProof="0">
                <a:solidFill>
                  <a:schemeClr val="accent4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349870" y="742628"/>
            <a:ext cx="11537600" cy="251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530" baseline="0" noProof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161986" y="6442646"/>
            <a:ext cx="11630454" cy="11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1990" indent="-81990">
              <a:defRPr/>
            </a:pPr>
            <a:r>
              <a:rPr lang="en-US" sz="765" baseline="0" noProof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161986" y="6648356"/>
            <a:ext cx="10155320" cy="11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72205" indent="-472205" defTabSz="1141852">
              <a:tabLst/>
            </a:pPr>
            <a:r>
              <a:rPr lang="en-US" sz="765" baseline="0" noProof="0">
                <a:solidFill>
                  <a:schemeClr val="accent6"/>
                </a:solidFill>
                <a:latin typeface="+mn-lt"/>
                <a:ea typeface="+mn-ea"/>
              </a:rPr>
              <a:t>SOURCE: Source</a:t>
            </a:r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76207" y="1312453"/>
            <a:ext cx="5801188" cy="489161"/>
            <a:chOff x="915" y="728"/>
            <a:chExt cx="2686" cy="302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28"/>
              <a:ext cx="2686" cy="30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530" b="1" baseline="0" noProof="0">
                  <a:latin typeface="+mn-lt"/>
                  <a:ea typeface="+mn-ea"/>
                </a:rPr>
                <a:t>Title</a:t>
              </a:r>
            </a:p>
            <a:p>
              <a:r>
                <a:rPr lang="en-US" sz="1530" baseline="0" noProof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/>
        </p:nvGrpSpPr>
        <p:grpSpPr bwMode="gray">
          <a:xfrm>
            <a:off x="11434951" y="291557"/>
            <a:ext cx="452496" cy="145424"/>
            <a:chOff x="8408178" y="285750"/>
            <a:chExt cx="332597" cy="142528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408178" y="285750"/>
              <a:ext cx="332597" cy="1425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41852">
                <a:buClr>
                  <a:schemeClr val="tx2"/>
                </a:buClr>
              </a:pPr>
              <a:r>
                <a:rPr lang="en-US" sz="765" baseline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408178" y="285750"/>
              <a:ext cx="0" cy="142528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408178" y="428278"/>
              <a:ext cx="332597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3" name="LegendBoxes" hidden="1"/>
          <p:cNvGrpSpPr/>
          <p:nvPr/>
        </p:nvGrpSpPr>
        <p:grpSpPr bwMode="gray">
          <a:xfrm>
            <a:off x="11108187" y="285077"/>
            <a:ext cx="749682" cy="1005835"/>
            <a:chOff x="7835905" y="279400"/>
            <a:chExt cx="734748" cy="985810"/>
          </a:xfrm>
        </p:grpSpPr>
        <p:sp>
          <p:nvSpPr>
            <p:cNvPr id="24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/>
              <a:endParaRPr lang="en-US" sz="1722" baseline="0">
                <a:latin typeface="+mn-lt"/>
                <a:ea typeface="+mn-ea"/>
              </a:endParaRPr>
            </a:p>
          </p:txBody>
        </p:sp>
        <p:sp>
          <p:nvSpPr>
            <p:cNvPr id="25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/>
              <a:endParaRPr lang="en-US" sz="1722" baseline="0">
                <a:latin typeface="+mn-lt"/>
                <a:ea typeface="+mn-ea"/>
              </a:endParaRPr>
            </a:p>
          </p:txBody>
        </p:sp>
        <p:sp>
          <p:nvSpPr>
            <p:cNvPr id="26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/>
              <a:endParaRPr lang="en-US" sz="1722" baseline="0">
                <a:latin typeface="+mn-lt"/>
                <a:ea typeface="+mn-ea"/>
              </a:endParaRPr>
            </a:p>
          </p:txBody>
        </p:sp>
        <p:sp>
          <p:nvSpPr>
            <p:cNvPr id="27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/>
              <a:endParaRPr lang="en-US" sz="1722" baseline="0">
                <a:latin typeface="+mn-lt"/>
                <a:ea typeface="+mn-ea"/>
              </a:endParaRPr>
            </a:p>
          </p:txBody>
        </p:sp>
        <p:sp>
          <p:nvSpPr>
            <p:cNvPr id="28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480748" cy="173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56347">
                <a:buClr>
                  <a:schemeClr val="tx2"/>
                </a:buClr>
              </a:pPr>
              <a:r>
                <a:rPr lang="en-US" sz="1147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29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480748" cy="173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56347">
                <a:buClr>
                  <a:schemeClr val="tx2"/>
                </a:buClr>
              </a:pPr>
              <a:r>
                <a:rPr lang="en-US" sz="1147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0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480748" cy="173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56347">
                <a:buClr>
                  <a:schemeClr val="tx2"/>
                </a:buClr>
              </a:pPr>
              <a:r>
                <a:rPr lang="en-US" sz="1147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480748" cy="173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56347">
                <a:buClr>
                  <a:schemeClr val="tx2"/>
                </a:buClr>
              </a:pPr>
              <a:r>
                <a:rPr lang="en-US" sz="1147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2" name="LegendLines" hidden="1"/>
          <p:cNvGrpSpPr/>
          <p:nvPr/>
        </p:nvGrpSpPr>
        <p:grpSpPr bwMode="gray">
          <a:xfrm>
            <a:off x="10794125" y="285075"/>
            <a:ext cx="1063916" cy="733717"/>
            <a:chOff x="7540629" y="279400"/>
            <a:chExt cx="1042722" cy="719110"/>
          </a:xfrm>
        </p:grpSpPr>
        <p:sp>
          <p:nvSpPr>
            <p:cNvPr id="33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/>
              <a:endParaRPr lang="en-US" sz="1722" baseline="0">
                <a:latin typeface="+mn-lt"/>
                <a:ea typeface="+mn-ea"/>
              </a:endParaRPr>
            </a:p>
          </p:txBody>
        </p:sp>
        <p:sp>
          <p:nvSpPr>
            <p:cNvPr id="34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/>
              <a:endParaRPr lang="en-US" sz="1722" baseline="0">
                <a:latin typeface="+mn-lt"/>
                <a:ea typeface="+mn-ea"/>
              </a:endParaRPr>
            </a:p>
          </p:txBody>
        </p:sp>
        <p:sp>
          <p:nvSpPr>
            <p:cNvPr id="35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/>
              <a:endParaRPr lang="en-US" sz="1722" baseline="0">
                <a:latin typeface="+mn-lt"/>
                <a:ea typeface="+mn-ea"/>
              </a:endParaRPr>
            </a:p>
          </p:txBody>
        </p:sp>
        <p:sp>
          <p:nvSpPr>
            <p:cNvPr id="36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480747" cy="173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56347">
                <a:buClr>
                  <a:schemeClr val="tx2"/>
                </a:buClr>
              </a:pPr>
              <a:r>
                <a:rPr lang="en-US" sz="1147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7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480747" cy="173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56347">
                <a:buClr>
                  <a:schemeClr val="tx2"/>
                </a:buClr>
              </a:pPr>
              <a:r>
                <a:rPr lang="en-US" sz="1147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8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480747" cy="173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56347">
                <a:buClr>
                  <a:schemeClr val="tx2"/>
                </a:buClr>
              </a:pPr>
              <a:r>
                <a:rPr lang="en-US" sz="1147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9" name="LegendMoons" hidden="1"/>
          <p:cNvGrpSpPr/>
          <p:nvPr/>
        </p:nvGrpSpPr>
        <p:grpSpPr bwMode="gray">
          <a:xfrm>
            <a:off x="11040156" y="255920"/>
            <a:ext cx="817712" cy="1333054"/>
            <a:chOff x="7769225" y="250825"/>
            <a:chExt cx="801423" cy="1306516"/>
          </a:xfrm>
        </p:grpSpPr>
        <p:grpSp>
          <p:nvGrpSpPr>
            <p:cNvPr id="40" name="MoonLegend1"/>
            <p:cNvGrpSpPr>
              <a:grpSpLocks noChangeAspect="1"/>
            </p:cNvGrpSpPr>
            <p:nvPr>
              <p:custDataLst>
                <p:tags r:id="rId21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58" name="Oval 38"/>
              <p:cNvSpPr>
                <a:spLocks noChangeAspect="1" noChangeArrowheads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722" baseline="0">
                  <a:latin typeface="+mn-lt"/>
                  <a:ea typeface="+mn-ea"/>
                </a:endParaRPr>
              </a:p>
            </p:txBody>
          </p:sp>
          <p:sp>
            <p:nvSpPr>
              <p:cNvPr id="59" name="Arc 39"/>
              <p:cNvSpPr>
                <a:spLocks noChangeAspect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722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1" name="MoonLegend2"/>
            <p:cNvGrpSpPr>
              <a:grpSpLocks noChangeAspect="1"/>
            </p:cNvGrpSpPr>
            <p:nvPr>
              <p:custDataLst>
                <p:tags r:id="rId22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6" name="Oval 41"/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722" baseline="0">
                  <a:latin typeface="+mn-lt"/>
                  <a:ea typeface="+mn-ea"/>
                </a:endParaRPr>
              </a:p>
            </p:txBody>
          </p:sp>
          <p:sp>
            <p:nvSpPr>
              <p:cNvPr id="57" name="Arc 42"/>
              <p:cNvSpPr>
                <a:spLocks noChangeAspect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722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2" name="MoonLegend4"/>
            <p:cNvGrpSpPr>
              <a:grpSpLocks noChangeAspect="1"/>
            </p:cNvGrpSpPr>
            <p:nvPr>
              <p:custDataLst>
                <p:tags r:id="rId23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4" name="Oval 47"/>
              <p:cNvSpPr>
                <a:spLocks noChangeAspect="1" noChangeArrowheads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722" baseline="0">
                  <a:latin typeface="+mn-lt"/>
                  <a:ea typeface="+mn-ea"/>
                </a:endParaRPr>
              </a:p>
            </p:txBody>
          </p:sp>
          <p:sp>
            <p:nvSpPr>
              <p:cNvPr id="55" name="Arc 48"/>
              <p:cNvSpPr>
                <a:spLocks noChangeAspect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722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5"/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2" name="Oval 50"/>
              <p:cNvSpPr>
                <a:spLocks noChangeAspect="1" noChangeArrowheads="1"/>
              </p:cNvSpPr>
              <p:nvPr>
                <p:custDataLst>
                  <p:tags r:id="rId28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722" baseline="0">
                  <a:latin typeface="+mn-lt"/>
                  <a:ea typeface="+mn-ea"/>
                </a:endParaRPr>
              </a:p>
            </p:txBody>
          </p:sp>
          <p:sp>
            <p:nvSpPr>
              <p:cNvPr id="53" name="Oval 51"/>
              <p:cNvSpPr>
                <a:spLocks noChangeAspect="1" noChangeArrowheads="1"/>
              </p:cNvSpPr>
              <p:nvPr>
                <p:custDataLst>
                  <p:tags r:id="rId29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722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3"/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0" name="Oval 47"/>
              <p:cNvSpPr>
                <a:spLocks noChangeAspect="1" noChangeArrowheads="1"/>
              </p:cNvSpPr>
              <p:nvPr>
                <p:custDataLst>
                  <p:tags r:id="rId26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722" baseline="0">
                  <a:latin typeface="+mn-lt"/>
                  <a:ea typeface="+mn-ea"/>
                </a:endParaRPr>
              </a:p>
            </p:txBody>
          </p:sp>
          <p:sp>
            <p:nvSpPr>
              <p:cNvPr id="51" name="Arc 48"/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722" baseline="0">
                  <a:latin typeface="+mn-lt"/>
                  <a:ea typeface="+mn-ea"/>
                </a:endParaRPr>
              </a:p>
            </p:txBody>
          </p:sp>
        </p:grpSp>
        <p:sp>
          <p:nvSpPr>
            <p:cNvPr id="45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480748" cy="1730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56347">
                <a:buClr>
                  <a:schemeClr val="tx2"/>
                </a:buClr>
              </a:pPr>
              <a:r>
                <a:rPr lang="en-US" sz="1147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6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480748" cy="1730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56347">
                <a:buClr>
                  <a:schemeClr val="tx2"/>
                </a:buClr>
              </a:pPr>
              <a:r>
                <a:rPr lang="en-US" sz="1147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7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480748" cy="1730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56347">
                <a:buClr>
                  <a:schemeClr val="tx2"/>
                </a:buClr>
              </a:pPr>
              <a:r>
                <a:rPr lang="en-US" sz="1147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480748" cy="1730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56347">
                <a:buClr>
                  <a:schemeClr val="tx2"/>
                </a:buClr>
              </a:pPr>
              <a:r>
                <a:rPr lang="en-US" sz="1147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480748" cy="1730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56347">
                <a:buClr>
                  <a:schemeClr val="tx2"/>
                </a:buClr>
              </a:pPr>
              <a:r>
                <a:rPr lang="en-US" sz="1147" baseline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60" name="SlideBottomBar" hidden="1"/>
          <p:cNvSpPr/>
          <p:nvPr/>
        </p:nvSpPr>
        <p:spPr>
          <a:xfrm>
            <a:off x="12003219" y="6639740"/>
            <a:ext cx="46648" cy="1263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 sz="1722" baseline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61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482092" y="1991017"/>
            <a:ext cx="4389573" cy="1346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latinLnBrk="0"/>
            <a:r>
              <a:rPr lang="en-US"/>
              <a:t>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B8F58D9-5386-40A1-83C8-92538B71677A}"/>
              </a:ext>
            </a:extLst>
          </p:cNvPr>
          <p:cNvSpPr>
            <a:spLocks/>
          </p:cNvSpPr>
          <p:nvPr/>
        </p:nvSpPr>
        <p:spPr>
          <a:xfrm>
            <a:off x="11495662" y="6560370"/>
            <a:ext cx="440358" cy="297630"/>
          </a:xfrm>
          <a:custGeom>
            <a:avLst/>
            <a:gdLst>
              <a:gd name="connsiteX0" fmla="*/ 0 w 3098533"/>
              <a:gd name="connsiteY0" fmla="*/ 0 h 2094271"/>
              <a:gd name="connsiteX1" fmla="*/ 2358072 w 3098533"/>
              <a:gd name="connsiteY1" fmla="*/ 0 h 2094271"/>
              <a:gd name="connsiteX2" fmla="*/ 3098533 w 3098533"/>
              <a:gd name="connsiteY2" fmla="*/ 2094271 h 2094271"/>
              <a:gd name="connsiteX3" fmla="*/ 740461 w 3098533"/>
              <a:gd name="connsiteY3" fmla="*/ 2094271 h 2094271"/>
              <a:gd name="connsiteX4" fmla="*/ 0 w 3098533"/>
              <a:gd name="connsiteY4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33" h="2094271">
                <a:moveTo>
                  <a:pt x="0" y="0"/>
                </a:moveTo>
                <a:lnTo>
                  <a:pt x="2358072" y="0"/>
                </a:lnTo>
                <a:lnTo>
                  <a:pt x="3098533" y="2094271"/>
                </a:lnTo>
                <a:lnTo>
                  <a:pt x="740461" y="20942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722">
              <a:solidFill>
                <a:schemeClr val="tx1"/>
              </a:solidFill>
            </a:endParaRPr>
          </a:p>
        </p:txBody>
      </p:sp>
      <p:sp>
        <p:nvSpPr>
          <p:cNvPr id="63" name="Slide Number">
            <a:extLst>
              <a:ext uri="{FF2B5EF4-FFF2-40B4-BE49-F238E27FC236}">
                <a16:creationId xmlns:a16="http://schemas.microsoft.com/office/drawing/2014/main" id="{0001E0F9-F841-4179-83AB-629C0D318BAA}"/>
              </a:ext>
            </a:extLst>
          </p:cNvPr>
          <p:cNvSpPr txBox="1">
            <a:spLocks/>
          </p:cNvSpPr>
          <p:nvPr/>
        </p:nvSpPr>
        <p:spPr bwMode="gray">
          <a:xfrm>
            <a:off x="11652053" y="6632351"/>
            <a:ext cx="118622" cy="117725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US" sz="765" smtClean="0">
                <a:solidFill>
                  <a:schemeClr val="bg1"/>
                </a:solidFill>
              </a:rPr>
              <a:pPr lvl="0"/>
              <a:t>‹Nº›</a:t>
            </a:fld>
            <a:endParaRPr lang="en-US" sz="765">
              <a:solidFill>
                <a:schemeClr val="bg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E4C287A-7434-4E17-9EEE-B07B6568793B}"/>
              </a:ext>
            </a:extLst>
          </p:cNvPr>
          <p:cNvGrpSpPr/>
          <p:nvPr/>
        </p:nvGrpSpPr>
        <p:grpSpPr>
          <a:xfrm>
            <a:off x="10829031" y="6608571"/>
            <a:ext cx="618531" cy="165283"/>
            <a:chOff x="4797041" y="952089"/>
            <a:chExt cx="2281238" cy="609599"/>
          </a:xfrm>
        </p:grpSpPr>
        <p:sp>
          <p:nvSpPr>
            <p:cNvPr id="73" name="Freeform 538">
              <a:extLst>
                <a:ext uri="{FF2B5EF4-FFF2-40B4-BE49-F238E27FC236}">
                  <a16:creationId xmlns:a16="http://schemas.microsoft.com/office/drawing/2014/main" id="{F42844E3-FA3E-45AE-9B99-16AD552276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74" name="Freeform 539">
              <a:extLst>
                <a:ext uri="{FF2B5EF4-FFF2-40B4-BE49-F238E27FC236}">
                  <a16:creationId xmlns:a16="http://schemas.microsoft.com/office/drawing/2014/main" id="{6CC373D4-7D2A-47E3-B158-3797BAE3CC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75" name="Freeform 540">
              <a:extLst>
                <a:ext uri="{FF2B5EF4-FFF2-40B4-BE49-F238E27FC236}">
                  <a16:creationId xmlns:a16="http://schemas.microsoft.com/office/drawing/2014/main" id="{EE76D771-9744-40D7-91F3-7EE46F718F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76" name="Freeform 541">
              <a:extLst>
                <a:ext uri="{FF2B5EF4-FFF2-40B4-BE49-F238E27FC236}">
                  <a16:creationId xmlns:a16="http://schemas.microsoft.com/office/drawing/2014/main" id="{2C624AAB-EEC8-48F1-B71D-113F37C7CE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77" name="Freeform 542">
              <a:extLst>
                <a:ext uri="{FF2B5EF4-FFF2-40B4-BE49-F238E27FC236}">
                  <a16:creationId xmlns:a16="http://schemas.microsoft.com/office/drawing/2014/main" id="{9F7706B4-407D-4EE9-85C0-1509EEF7D0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78" name="Freeform 543">
              <a:extLst>
                <a:ext uri="{FF2B5EF4-FFF2-40B4-BE49-F238E27FC236}">
                  <a16:creationId xmlns:a16="http://schemas.microsoft.com/office/drawing/2014/main" id="{D6DABB6B-85DC-4FA3-A00C-412C0C3FB0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79" name="Freeform 544">
              <a:extLst>
                <a:ext uri="{FF2B5EF4-FFF2-40B4-BE49-F238E27FC236}">
                  <a16:creationId xmlns:a16="http://schemas.microsoft.com/office/drawing/2014/main" id="{F5793161-6CEC-4AEC-A378-50BB4043AC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DFDDA3E3-EB16-43BB-8453-E2A9DA132814}"/>
              </a:ext>
            </a:extLst>
          </p:cNvPr>
          <p:cNvSpPr/>
          <p:nvPr/>
        </p:nvSpPr>
        <p:spPr>
          <a:xfrm>
            <a:off x="0" y="-12404"/>
            <a:ext cx="12192000" cy="675373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20" err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7C31AA9-B767-8546-C8CD-E3053774DA5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205413" y="6736080"/>
            <a:ext cx="180340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PE" sz="8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Datos elaborados por BCP para uso Interno</a:t>
            </a:r>
          </a:p>
        </p:txBody>
      </p:sp>
    </p:spTree>
    <p:extLst>
      <p:ext uri="{BB962C8B-B14F-4D97-AF65-F5344CB8AC3E}">
        <p14:creationId xmlns:p14="http://schemas.microsoft.com/office/powerpoint/2010/main" val="199454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  <p:sldLayoutId id="2147483953" r:id="rId12"/>
    <p:sldLayoutId id="2147483954" r:id="rId13"/>
    <p:sldLayoutId id="2147483955" r:id="rId14"/>
    <p:sldLayoutId id="2147483956" r:id="rId15"/>
    <p:sldLayoutId id="2147483957" r:id="rId16"/>
    <p:sldLayoutId id="2147483958" r:id="rId17"/>
  </p:sldLayoutIdLst>
  <p:txStyles>
    <p:titleStyle>
      <a:lvl1pPr algn="l" defTabSz="1141852" rtl="0" eaLnBrk="1" fontAlgn="base" hangingPunct="1">
        <a:spcBef>
          <a:spcPct val="0"/>
        </a:spcBef>
        <a:spcAft>
          <a:spcPct val="0"/>
        </a:spcAft>
        <a:tabLst>
          <a:tab pos="344175" algn="l"/>
        </a:tabLst>
        <a:defRPr sz="2487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1141852" rtl="0" eaLnBrk="1" fontAlgn="base" hangingPunct="1">
        <a:spcBef>
          <a:spcPct val="0"/>
        </a:spcBef>
        <a:spcAft>
          <a:spcPct val="0"/>
        </a:spcAft>
        <a:defRPr sz="2422" b="1">
          <a:solidFill>
            <a:schemeClr val="tx2"/>
          </a:solidFill>
          <a:latin typeface="Arial" charset="0"/>
        </a:defRPr>
      </a:lvl2pPr>
      <a:lvl3pPr algn="l" defTabSz="1141852" rtl="0" eaLnBrk="1" fontAlgn="base" hangingPunct="1">
        <a:spcBef>
          <a:spcPct val="0"/>
        </a:spcBef>
        <a:spcAft>
          <a:spcPct val="0"/>
        </a:spcAft>
        <a:defRPr sz="2422" b="1">
          <a:solidFill>
            <a:schemeClr val="tx2"/>
          </a:solidFill>
          <a:latin typeface="Arial" charset="0"/>
        </a:defRPr>
      </a:lvl3pPr>
      <a:lvl4pPr algn="l" defTabSz="1141852" rtl="0" eaLnBrk="1" fontAlgn="base" hangingPunct="1">
        <a:spcBef>
          <a:spcPct val="0"/>
        </a:spcBef>
        <a:spcAft>
          <a:spcPct val="0"/>
        </a:spcAft>
        <a:defRPr sz="2422" b="1">
          <a:solidFill>
            <a:schemeClr val="tx2"/>
          </a:solidFill>
          <a:latin typeface="Arial" charset="0"/>
        </a:defRPr>
      </a:lvl4pPr>
      <a:lvl5pPr algn="l" defTabSz="1141852" rtl="0" eaLnBrk="1" fontAlgn="base" hangingPunct="1">
        <a:spcBef>
          <a:spcPct val="0"/>
        </a:spcBef>
        <a:spcAft>
          <a:spcPct val="0"/>
        </a:spcAft>
        <a:defRPr sz="2422" b="1">
          <a:solidFill>
            <a:schemeClr val="tx2"/>
          </a:solidFill>
          <a:latin typeface="Arial" charset="0"/>
        </a:defRPr>
      </a:lvl5pPr>
      <a:lvl6pPr marL="583072" algn="l" defTabSz="1141852" rtl="0" eaLnBrk="1" fontAlgn="base" hangingPunct="1">
        <a:spcBef>
          <a:spcPct val="0"/>
        </a:spcBef>
        <a:spcAft>
          <a:spcPct val="0"/>
        </a:spcAft>
        <a:defRPr sz="2422" b="1">
          <a:solidFill>
            <a:schemeClr val="tx2"/>
          </a:solidFill>
          <a:latin typeface="Arial" charset="0"/>
        </a:defRPr>
      </a:lvl6pPr>
      <a:lvl7pPr marL="1166146" algn="l" defTabSz="1141852" rtl="0" eaLnBrk="1" fontAlgn="base" hangingPunct="1">
        <a:spcBef>
          <a:spcPct val="0"/>
        </a:spcBef>
        <a:spcAft>
          <a:spcPct val="0"/>
        </a:spcAft>
        <a:defRPr sz="2422" b="1">
          <a:solidFill>
            <a:schemeClr val="tx2"/>
          </a:solidFill>
          <a:latin typeface="Arial" charset="0"/>
        </a:defRPr>
      </a:lvl7pPr>
      <a:lvl8pPr marL="1749218" algn="l" defTabSz="1141852" rtl="0" eaLnBrk="1" fontAlgn="base" hangingPunct="1">
        <a:spcBef>
          <a:spcPct val="0"/>
        </a:spcBef>
        <a:spcAft>
          <a:spcPct val="0"/>
        </a:spcAft>
        <a:defRPr sz="2422" b="1">
          <a:solidFill>
            <a:schemeClr val="tx2"/>
          </a:solidFill>
          <a:latin typeface="Arial" charset="0"/>
        </a:defRPr>
      </a:lvl8pPr>
      <a:lvl9pPr marL="2332293" algn="l" defTabSz="1141852" rtl="0" eaLnBrk="1" fontAlgn="base" hangingPunct="1">
        <a:spcBef>
          <a:spcPct val="0"/>
        </a:spcBef>
        <a:spcAft>
          <a:spcPct val="0"/>
        </a:spcAft>
        <a:defRPr sz="2422" b="1">
          <a:solidFill>
            <a:schemeClr val="tx2"/>
          </a:solidFill>
          <a:latin typeface="Arial" charset="0"/>
        </a:defRPr>
      </a:lvl9pPr>
    </p:titleStyle>
    <p:bodyStyle>
      <a:lvl1pPr marL="0" indent="0" algn="l" defTabSz="856347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en-US" sz="1530" baseline="0" dirty="0">
          <a:solidFill>
            <a:schemeClr val="tx1"/>
          </a:solidFill>
          <a:latin typeface="+mn-lt"/>
          <a:ea typeface="+mn-ea"/>
          <a:cs typeface="+mn-cs"/>
        </a:defRPr>
      </a:lvl1pPr>
      <a:lvl2pPr marL="185931" indent="-182488" algn="l" defTabSz="856347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en-US" sz="1530" baseline="0" dirty="0">
          <a:solidFill>
            <a:schemeClr val="tx1"/>
          </a:solidFill>
          <a:latin typeface="+mn-lt"/>
          <a:ea typeface="+mn-ea"/>
          <a:cs typeface="+mn-cs"/>
        </a:defRPr>
      </a:lvl2pPr>
      <a:lvl3pPr marL="426953" indent="-237579" algn="l" defTabSz="856347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en-US" sz="153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588783" indent="-148056" algn="l" defTabSz="856347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en-US" sz="153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16181" indent="-123955" algn="l" defTabSz="856347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en-US" sz="153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956241" indent="-166015" algn="l" defTabSz="114185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040" baseline="0">
          <a:solidFill>
            <a:schemeClr val="tx1"/>
          </a:solidFill>
          <a:latin typeface="+mn-lt"/>
        </a:defRPr>
      </a:lvl6pPr>
      <a:lvl7pPr marL="956241" indent="-166015" algn="l" defTabSz="114185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040" baseline="0">
          <a:solidFill>
            <a:schemeClr val="tx1"/>
          </a:solidFill>
          <a:latin typeface="+mn-lt"/>
        </a:defRPr>
      </a:lvl7pPr>
      <a:lvl8pPr marL="956241" indent="-166015" algn="l" defTabSz="114185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040" baseline="0">
          <a:solidFill>
            <a:schemeClr val="tx1"/>
          </a:solidFill>
          <a:latin typeface="+mn-lt"/>
        </a:defRPr>
      </a:lvl8pPr>
      <a:lvl9pPr marL="956241" indent="-166015" algn="l" defTabSz="114185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040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166146" rtl="0" eaLnBrk="1" latinLnBrk="0" hangingPunct="1">
        <a:defRPr sz="2295" kern="1200">
          <a:solidFill>
            <a:schemeClr val="tx1"/>
          </a:solidFill>
          <a:latin typeface="+mn-lt"/>
          <a:ea typeface="+mn-ea"/>
          <a:cs typeface="+mn-cs"/>
        </a:defRPr>
      </a:lvl1pPr>
      <a:lvl2pPr marL="583072" algn="l" defTabSz="1166146" rtl="0" eaLnBrk="1" latinLnBrk="0" hangingPunct="1">
        <a:defRPr sz="2295" kern="1200">
          <a:solidFill>
            <a:schemeClr val="tx1"/>
          </a:solidFill>
          <a:latin typeface="+mn-lt"/>
          <a:ea typeface="+mn-ea"/>
          <a:cs typeface="+mn-cs"/>
        </a:defRPr>
      </a:lvl2pPr>
      <a:lvl3pPr marL="1166146" algn="l" defTabSz="1166146" rtl="0" eaLnBrk="1" latinLnBrk="0" hangingPunct="1">
        <a:defRPr sz="2295" kern="1200">
          <a:solidFill>
            <a:schemeClr val="tx1"/>
          </a:solidFill>
          <a:latin typeface="+mn-lt"/>
          <a:ea typeface="+mn-ea"/>
          <a:cs typeface="+mn-cs"/>
        </a:defRPr>
      </a:lvl3pPr>
      <a:lvl4pPr marL="1749218" algn="l" defTabSz="1166146" rtl="0" eaLnBrk="1" latinLnBrk="0" hangingPunct="1">
        <a:defRPr sz="2295" kern="1200">
          <a:solidFill>
            <a:schemeClr val="tx1"/>
          </a:solidFill>
          <a:latin typeface="+mn-lt"/>
          <a:ea typeface="+mn-ea"/>
          <a:cs typeface="+mn-cs"/>
        </a:defRPr>
      </a:lvl4pPr>
      <a:lvl5pPr marL="2332293" algn="l" defTabSz="1166146" rtl="0" eaLnBrk="1" latinLnBrk="0" hangingPunct="1">
        <a:defRPr sz="2295" kern="1200">
          <a:solidFill>
            <a:schemeClr val="tx1"/>
          </a:solidFill>
          <a:latin typeface="+mn-lt"/>
          <a:ea typeface="+mn-ea"/>
          <a:cs typeface="+mn-cs"/>
        </a:defRPr>
      </a:lvl5pPr>
      <a:lvl6pPr marL="2915365" algn="l" defTabSz="1166146" rtl="0" eaLnBrk="1" latinLnBrk="0" hangingPunct="1">
        <a:defRPr sz="2295" kern="1200">
          <a:solidFill>
            <a:schemeClr val="tx1"/>
          </a:solidFill>
          <a:latin typeface="+mn-lt"/>
          <a:ea typeface="+mn-ea"/>
          <a:cs typeface="+mn-cs"/>
        </a:defRPr>
      </a:lvl6pPr>
      <a:lvl7pPr marL="3498439" algn="l" defTabSz="1166146" rtl="0" eaLnBrk="1" latinLnBrk="0" hangingPunct="1">
        <a:defRPr sz="2295" kern="1200">
          <a:solidFill>
            <a:schemeClr val="tx1"/>
          </a:solidFill>
          <a:latin typeface="+mn-lt"/>
          <a:ea typeface="+mn-ea"/>
          <a:cs typeface="+mn-cs"/>
        </a:defRPr>
      </a:lvl7pPr>
      <a:lvl8pPr marL="4081513" algn="l" defTabSz="1166146" rtl="0" eaLnBrk="1" latinLnBrk="0" hangingPunct="1">
        <a:defRPr sz="2295" kern="1200">
          <a:solidFill>
            <a:schemeClr val="tx1"/>
          </a:solidFill>
          <a:latin typeface="+mn-lt"/>
          <a:ea typeface="+mn-ea"/>
          <a:cs typeface="+mn-cs"/>
        </a:defRPr>
      </a:lvl8pPr>
      <a:lvl9pPr marL="4664587" algn="l" defTabSz="1166146" rtl="0" eaLnBrk="1" latinLnBrk="0" hangingPunct="1">
        <a:defRPr sz="22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ángulo 66">
            <a:extLst>
              <a:ext uri="{FF2B5EF4-FFF2-40B4-BE49-F238E27FC236}">
                <a16:creationId xmlns:a16="http://schemas.microsoft.com/office/drawing/2014/main" id="{96AB0CD7-1644-43C8-9ED5-88EF24944DD9}"/>
              </a:ext>
            </a:extLst>
          </p:cNvPr>
          <p:cNvSpPr/>
          <p:nvPr/>
        </p:nvSpPr>
        <p:spPr>
          <a:xfrm>
            <a:off x="0" y="6561413"/>
            <a:ext cx="12192000" cy="302663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20" err="1">
              <a:solidFill>
                <a:schemeClr val="accent4">
                  <a:lumMod val="75000"/>
                </a:schemeClr>
              </a:solidFill>
            </a:endParaRP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3540396277"/>
              </p:ext>
            </p:extLst>
          </p:nvPr>
        </p:nvGraphicFramePr>
        <p:xfrm>
          <a:off x="2" y="1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6" imgW="270" imgH="270" progId="TCLayout.ActiveDocument.1">
                  <p:embed/>
                </p:oleObj>
              </mc:Choice>
              <mc:Fallback>
                <p:oleObj name="Diapositiva de think-cell" r:id="rId36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2" y="1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20"/>
            </p:custDataLst>
          </p:nvPr>
        </p:nvSpPr>
        <p:spPr bwMode="auto">
          <a:xfrm>
            <a:off x="2" y="1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2040" b="0" i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3" name="doc id" hidden="1"/>
          <p:cNvSpPr>
            <a:spLocks noChangeArrowheads="1"/>
          </p:cNvSpPr>
          <p:nvPr/>
        </p:nvSpPr>
        <p:spPr bwMode="gray">
          <a:xfrm flipH="1">
            <a:off x="10658004" y="51837"/>
            <a:ext cx="1231563" cy="883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141852" eaLnBrk="1"/>
            <a:endParaRPr lang="en-US" sz="574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349871" y="77305"/>
            <a:ext cx="468077" cy="11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765" cap="all" baseline="0" noProof="0">
                <a:solidFill>
                  <a:schemeClr val="accent4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349870" y="742628"/>
            <a:ext cx="11537600" cy="251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530" baseline="0" noProof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161986" y="6442646"/>
            <a:ext cx="11630454" cy="11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1990" indent="-81990">
              <a:defRPr/>
            </a:pPr>
            <a:r>
              <a:rPr lang="en-US" sz="765" baseline="0" noProof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161986" y="6648356"/>
            <a:ext cx="10155320" cy="11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472205" indent="-472205" defTabSz="1141852">
              <a:tabLst/>
            </a:pPr>
            <a:r>
              <a:rPr lang="en-US" sz="765" baseline="0" noProof="0">
                <a:solidFill>
                  <a:schemeClr val="accent6"/>
                </a:solidFill>
                <a:latin typeface="+mn-lt"/>
                <a:ea typeface="+mn-ea"/>
              </a:rPr>
              <a:t>SOURCE: Source</a:t>
            </a:r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76207" y="1312453"/>
            <a:ext cx="5801188" cy="489161"/>
            <a:chOff x="915" y="728"/>
            <a:chExt cx="2686" cy="302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28"/>
              <a:ext cx="2686" cy="302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530" b="1" baseline="0" noProof="0">
                  <a:latin typeface="+mn-lt"/>
                  <a:ea typeface="+mn-ea"/>
                </a:rPr>
                <a:t>Title</a:t>
              </a:r>
            </a:p>
            <a:p>
              <a:r>
                <a:rPr lang="en-US" sz="1530" baseline="0" noProof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/>
        </p:nvGrpSpPr>
        <p:grpSpPr bwMode="gray">
          <a:xfrm>
            <a:off x="11434951" y="291557"/>
            <a:ext cx="452496" cy="145424"/>
            <a:chOff x="8408178" y="285750"/>
            <a:chExt cx="332597" cy="142528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408178" y="285750"/>
              <a:ext cx="332597" cy="1425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41852">
                <a:buClr>
                  <a:schemeClr val="tx2"/>
                </a:buClr>
              </a:pPr>
              <a:r>
                <a:rPr lang="en-US" sz="765" baseline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408178" y="285750"/>
              <a:ext cx="0" cy="142528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408178" y="428278"/>
              <a:ext cx="332597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3" name="LegendBoxes" hidden="1"/>
          <p:cNvGrpSpPr/>
          <p:nvPr/>
        </p:nvGrpSpPr>
        <p:grpSpPr bwMode="gray">
          <a:xfrm>
            <a:off x="11108187" y="285077"/>
            <a:ext cx="749682" cy="1005835"/>
            <a:chOff x="7835905" y="279400"/>
            <a:chExt cx="734748" cy="985810"/>
          </a:xfrm>
        </p:grpSpPr>
        <p:sp>
          <p:nvSpPr>
            <p:cNvPr id="24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/>
              <a:endParaRPr lang="en-US" sz="1722" baseline="0">
                <a:latin typeface="+mn-lt"/>
                <a:ea typeface="+mn-ea"/>
              </a:endParaRPr>
            </a:p>
          </p:txBody>
        </p:sp>
        <p:sp>
          <p:nvSpPr>
            <p:cNvPr id="25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/>
              <a:endParaRPr lang="en-US" sz="1722" baseline="0">
                <a:latin typeface="+mn-lt"/>
                <a:ea typeface="+mn-ea"/>
              </a:endParaRPr>
            </a:p>
          </p:txBody>
        </p:sp>
        <p:sp>
          <p:nvSpPr>
            <p:cNvPr id="26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/>
              <a:endParaRPr lang="en-US" sz="1722" baseline="0">
                <a:latin typeface="+mn-lt"/>
                <a:ea typeface="+mn-ea"/>
              </a:endParaRPr>
            </a:p>
          </p:txBody>
        </p:sp>
        <p:sp>
          <p:nvSpPr>
            <p:cNvPr id="27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/>
              <a:endParaRPr lang="en-US" sz="1722" baseline="0">
                <a:latin typeface="+mn-lt"/>
                <a:ea typeface="+mn-ea"/>
              </a:endParaRPr>
            </a:p>
          </p:txBody>
        </p:sp>
        <p:sp>
          <p:nvSpPr>
            <p:cNvPr id="28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480748" cy="173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56347">
                <a:buClr>
                  <a:schemeClr val="tx2"/>
                </a:buClr>
              </a:pPr>
              <a:r>
                <a:rPr lang="en-US" sz="1147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29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480748" cy="173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56347">
                <a:buClr>
                  <a:schemeClr val="tx2"/>
                </a:buClr>
              </a:pPr>
              <a:r>
                <a:rPr lang="en-US" sz="1147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0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480748" cy="173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56347">
                <a:buClr>
                  <a:schemeClr val="tx2"/>
                </a:buClr>
              </a:pPr>
              <a:r>
                <a:rPr lang="en-US" sz="1147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480748" cy="173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56347">
                <a:buClr>
                  <a:schemeClr val="tx2"/>
                </a:buClr>
              </a:pPr>
              <a:r>
                <a:rPr lang="en-US" sz="1147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2" name="LegendLines" hidden="1"/>
          <p:cNvGrpSpPr/>
          <p:nvPr/>
        </p:nvGrpSpPr>
        <p:grpSpPr bwMode="gray">
          <a:xfrm>
            <a:off x="10794125" y="285075"/>
            <a:ext cx="1063916" cy="733717"/>
            <a:chOff x="7540629" y="279400"/>
            <a:chExt cx="1042722" cy="719110"/>
          </a:xfrm>
        </p:grpSpPr>
        <p:sp>
          <p:nvSpPr>
            <p:cNvPr id="33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/>
              <a:endParaRPr lang="en-US" sz="1722" baseline="0">
                <a:latin typeface="+mn-lt"/>
                <a:ea typeface="+mn-ea"/>
              </a:endParaRPr>
            </a:p>
          </p:txBody>
        </p:sp>
        <p:sp>
          <p:nvSpPr>
            <p:cNvPr id="34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/>
              <a:endParaRPr lang="en-US" sz="1722" baseline="0">
                <a:latin typeface="+mn-lt"/>
                <a:ea typeface="+mn-ea"/>
              </a:endParaRPr>
            </a:p>
          </p:txBody>
        </p:sp>
        <p:sp>
          <p:nvSpPr>
            <p:cNvPr id="35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/>
              <a:endParaRPr lang="en-US" sz="1722" baseline="0">
                <a:latin typeface="+mn-lt"/>
                <a:ea typeface="+mn-ea"/>
              </a:endParaRPr>
            </a:p>
          </p:txBody>
        </p:sp>
        <p:sp>
          <p:nvSpPr>
            <p:cNvPr id="36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480747" cy="173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56347">
                <a:buClr>
                  <a:schemeClr val="tx2"/>
                </a:buClr>
              </a:pPr>
              <a:r>
                <a:rPr lang="en-US" sz="1147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7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480747" cy="173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56347">
                <a:buClr>
                  <a:schemeClr val="tx2"/>
                </a:buClr>
              </a:pPr>
              <a:r>
                <a:rPr lang="en-US" sz="1147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8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480747" cy="1730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56347">
                <a:buClr>
                  <a:schemeClr val="tx2"/>
                </a:buClr>
              </a:pPr>
              <a:r>
                <a:rPr lang="en-US" sz="1147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9" name="LegendMoons" hidden="1"/>
          <p:cNvGrpSpPr/>
          <p:nvPr/>
        </p:nvGrpSpPr>
        <p:grpSpPr bwMode="gray">
          <a:xfrm>
            <a:off x="11040156" y="255920"/>
            <a:ext cx="817712" cy="1333054"/>
            <a:chOff x="7769225" y="250825"/>
            <a:chExt cx="801423" cy="1306516"/>
          </a:xfrm>
        </p:grpSpPr>
        <p:grpSp>
          <p:nvGrpSpPr>
            <p:cNvPr id="40" name="MoonLegend1"/>
            <p:cNvGrpSpPr>
              <a:grpSpLocks noChangeAspect="1"/>
            </p:cNvGrpSpPr>
            <p:nvPr>
              <p:custDataLst>
                <p:tags r:id="rId21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58" name="Oval 38"/>
              <p:cNvSpPr>
                <a:spLocks noChangeAspect="1" noChangeArrowheads="1"/>
              </p:cNvSpPr>
              <p:nvPr>
                <p:custDataLst>
                  <p:tags r:id="rId34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722" baseline="0">
                  <a:latin typeface="+mn-lt"/>
                  <a:ea typeface="+mn-ea"/>
                </a:endParaRPr>
              </a:p>
            </p:txBody>
          </p:sp>
          <p:sp>
            <p:nvSpPr>
              <p:cNvPr id="59" name="Arc 39"/>
              <p:cNvSpPr>
                <a:spLocks noChangeAspect="1"/>
              </p:cNvSpPr>
              <p:nvPr>
                <p:custDataLst>
                  <p:tags r:id="rId35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722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1" name="MoonLegend2"/>
            <p:cNvGrpSpPr>
              <a:grpSpLocks noChangeAspect="1"/>
            </p:cNvGrpSpPr>
            <p:nvPr>
              <p:custDataLst>
                <p:tags r:id="rId22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6" name="Oval 41"/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722" baseline="0">
                  <a:latin typeface="+mn-lt"/>
                  <a:ea typeface="+mn-ea"/>
                </a:endParaRPr>
              </a:p>
            </p:txBody>
          </p:sp>
          <p:sp>
            <p:nvSpPr>
              <p:cNvPr id="57" name="Arc 42"/>
              <p:cNvSpPr>
                <a:spLocks noChangeAspect="1"/>
              </p:cNvSpPr>
              <p:nvPr>
                <p:custDataLst>
                  <p:tags r:id="rId33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722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2" name="MoonLegend4"/>
            <p:cNvGrpSpPr>
              <a:grpSpLocks noChangeAspect="1"/>
            </p:cNvGrpSpPr>
            <p:nvPr>
              <p:custDataLst>
                <p:tags r:id="rId23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4" name="Oval 47"/>
              <p:cNvSpPr>
                <a:spLocks noChangeAspect="1" noChangeArrowheads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722" baseline="0">
                  <a:latin typeface="+mn-lt"/>
                  <a:ea typeface="+mn-ea"/>
                </a:endParaRPr>
              </a:p>
            </p:txBody>
          </p:sp>
          <p:sp>
            <p:nvSpPr>
              <p:cNvPr id="55" name="Arc 48"/>
              <p:cNvSpPr>
                <a:spLocks noChangeAspect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722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5"/>
            <p:cNvGrpSpPr>
              <a:grpSpLocks noChangeAspect="1"/>
            </p:cNvGrpSpPr>
            <p:nvPr>
              <p:custDataLst>
                <p:tags r:id="rId24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2" name="Oval 50"/>
              <p:cNvSpPr>
                <a:spLocks noChangeAspect="1" noChangeArrowheads="1"/>
              </p:cNvSpPr>
              <p:nvPr>
                <p:custDataLst>
                  <p:tags r:id="rId28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722" baseline="0">
                  <a:latin typeface="+mn-lt"/>
                  <a:ea typeface="+mn-ea"/>
                </a:endParaRPr>
              </a:p>
            </p:txBody>
          </p:sp>
          <p:sp>
            <p:nvSpPr>
              <p:cNvPr id="53" name="Oval 51"/>
              <p:cNvSpPr>
                <a:spLocks noChangeAspect="1" noChangeArrowheads="1"/>
              </p:cNvSpPr>
              <p:nvPr>
                <p:custDataLst>
                  <p:tags r:id="rId29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722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3"/>
            <p:cNvGrpSpPr>
              <a:grpSpLocks noChangeAspect="1"/>
            </p:cNvGrpSpPr>
            <p:nvPr>
              <p:custDataLst>
                <p:tags r:id="rId25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0" name="Oval 47"/>
              <p:cNvSpPr>
                <a:spLocks noChangeAspect="1" noChangeArrowheads="1"/>
              </p:cNvSpPr>
              <p:nvPr>
                <p:custDataLst>
                  <p:tags r:id="rId26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722" baseline="0">
                  <a:latin typeface="+mn-lt"/>
                  <a:ea typeface="+mn-ea"/>
                </a:endParaRPr>
              </a:p>
            </p:txBody>
          </p:sp>
          <p:sp>
            <p:nvSpPr>
              <p:cNvPr id="51" name="Arc 48"/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722" baseline="0">
                  <a:latin typeface="+mn-lt"/>
                  <a:ea typeface="+mn-ea"/>
                </a:endParaRPr>
              </a:p>
            </p:txBody>
          </p:sp>
        </p:grpSp>
        <p:sp>
          <p:nvSpPr>
            <p:cNvPr id="45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480748" cy="1730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56347">
                <a:buClr>
                  <a:schemeClr val="tx2"/>
                </a:buClr>
              </a:pPr>
              <a:r>
                <a:rPr lang="en-US" sz="1147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6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480748" cy="1730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56347">
                <a:buClr>
                  <a:schemeClr val="tx2"/>
                </a:buClr>
              </a:pPr>
              <a:r>
                <a:rPr lang="en-US" sz="1147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7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480748" cy="1730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56347">
                <a:buClr>
                  <a:schemeClr val="tx2"/>
                </a:buClr>
              </a:pPr>
              <a:r>
                <a:rPr lang="en-US" sz="1147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480748" cy="1730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56347">
                <a:buClr>
                  <a:schemeClr val="tx2"/>
                </a:buClr>
              </a:pPr>
              <a:r>
                <a:rPr lang="en-US" sz="1147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480748" cy="1730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56347">
                <a:buClr>
                  <a:schemeClr val="tx2"/>
                </a:buClr>
              </a:pPr>
              <a:r>
                <a:rPr lang="en-US" sz="1147" baseline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60" name="SlideBottomBar" hidden="1"/>
          <p:cNvSpPr/>
          <p:nvPr/>
        </p:nvSpPr>
        <p:spPr>
          <a:xfrm>
            <a:off x="12003219" y="6639740"/>
            <a:ext cx="46648" cy="1263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 sz="1722" baseline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61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482092" y="1991017"/>
            <a:ext cx="4389573" cy="1346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latinLnBrk="0"/>
            <a:r>
              <a:rPr lang="en-US"/>
              <a:t>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B8F58D9-5386-40A1-83C8-92538B71677A}"/>
              </a:ext>
            </a:extLst>
          </p:cNvPr>
          <p:cNvSpPr>
            <a:spLocks/>
          </p:cNvSpPr>
          <p:nvPr/>
        </p:nvSpPr>
        <p:spPr>
          <a:xfrm>
            <a:off x="11495662" y="6560370"/>
            <a:ext cx="440358" cy="297630"/>
          </a:xfrm>
          <a:custGeom>
            <a:avLst/>
            <a:gdLst>
              <a:gd name="connsiteX0" fmla="*/ 0 w 3098533"/>
              <a:gd name="connsiteY0" fmla="*/ 0 h 2094271"/>
              <a:gd name="connsiteX1" fmla="*/ 2358072 w 3098533"/>
              <a:gd name="connsiteY1" fmla="*/ 0 h 2094271"/>
              <a:gd name="connsiteX2" fmla="*/ 3098533 w 3098533"/>
              <a:gd name="connsiteY2" fmla="*/ 2094271 h 2094271"/>
              <a:gd name="connsiteX3" fmla="*/ 740461 w 3098533"/>
              <a:gd name="connsiteY3" fmla="*/ 2094271 h 2094271"/>
              <a:gd name="connsiteX4" fmla="*/ 0 w 3098533"/>
              <a:gd name="connsiteY4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33" h="2094271">
                <a:moveTo>
                  <a:pt x="0" y="0"/>
                </a:moveTo>
                <a:lnTo>
                  <a:pt x="2358072" y="0"/>
                </a:lnTo>
                <a:lnTo>
                  <a:pt x="3098533" y="2094271"/>
                </a:lnTo>
                <a:lnTo>
                  <a:pt x="740461" y="20942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722">
              <a:solidFill>
                <a:schemeClr val="tx1"/>
              </a:solidFill>
            </a:endParaRPr>
          </a:p>
        </p:txBody>
      </p:sp>
      <p:sp>
        <p:nvSpPr>
          <p:cNvPr id="63" name="Slide Number">
            <a:extLst>
              <a:ext uri="{FF2B5EF4-FFF2-40B4-BE49-F238E27FC236}">
                <a16:creationId xmlns:a16="http://schemas.microsoft.com/office/drawing/2014/main" id="{0001E0F9-F841-4179-83AB-629C0D318BAA}"/>
              </a:ext>
            </a:extLst>
          </p:cNvPr>
          <p:cNvSpPr txBox="1">
            <a:spLocks/>
          </p:cNvSpPr>
          <p:nvPr/>
        </p:nvSpPr>
        <p:spPr bwMode="gray">
          <a:xfrm>
            <a:off x="11652053" y="6632351"/>
            <a:ext cx="118622" cy="117725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US" sz="765" smtClean="0">
                <a:solidFill>
                  <a:schemeClr val="bg1"/>
                </a:solidFill>
              </a:rPr>
              <a:pPr lvl="0"/>
              <a:t>‹Nº›</a:t>
            </a:fld>
            <a:endParaRPr lang="en-US" sz="765">
              <a:solidFill>
                <a:schemeClr val="bg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E4C287A-7434-4E17-9EEE-B07B6568793B}"/>
              </a:ext>
            </a:extLst>
          </p:cNvPr>
          <p:cNvGrpSpPr/>
          <p:nvPr/>
        </p:nvGrpSpPr>
        <p:grpSpPr>
          <a:xfrm>
            <a:off x="10829031" y="6608571"/>
            <a:ext cx="618531" cy="165283"/>
            <a:chOff x="4797041" y="952089"/>
            <a:chExt cx="2281238" cy="609599"/>
          </a:xfrm>
        </p:grpSpPr>
        <p:sp>
          <p:nvSpPr>
            <p:cNvPr id="73" name="Freeform 538">
              <a:extLst>
                <a:ext uri="{FF2B5EF4-FFF2-40B4-BE49-F238E27FC236}">
                  <a16:creationId xmlns:a16="http://schemas.microsoft.com/office/drawing/2014/main" id="{F42844E3-FA3E-45AE-9B99-16AD552276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74" name="Freeform 539">
              <a:extLst>
                <a:ext uri="{FF2B5EF4-FFF2-40B4-BE49-F238E27FC236}">
                  <a16:creationId xmlns:a16="http://schemas.microsoft.com/office/drawing/2014/main" id="{6CC373D4-7D2A-47E3-B158-3797BAE3CC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75" name="Freeform 540">
              <a:extLst>
                <a:ext uri="{FF2B5EF4-FFF2-40B4-BE49-F238E27FC236}">
                  <a16:creationId xmlns:a16="http://schemas.microsoft.com/office/drawing/2014/main" id="{EE76D771-9744-40D7-91F3-7EE46F718F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76" name="Freeform 541">
              <a:extLst>
                <a:ext uri="{FF2B5EF4-FFF2-40B4-BE49-F238E27FC236}">
                  <a16:creationId xmlns:a16="http://schemas.microsoft.com/office/drawing/2014/main" id="{2C624AAB-EEC8-48F1-B71D-113F37C7CE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77" name="Freeform 542">
              <a:extLst>
                <a:ext uri="{FF2B5EF4-FFF2-40B4-BE49-F238E27FC236}">
                  <a16:creationId xmlns:a16="http://schemas.microsoft.com/office/drawing/2014/main" id="{9F7706B4-407D-4EE9-85C0-1509EEF7D0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78" name="Freeform 543">
              <a:extLst>
                <a:ext uri="{FF2B5EF4-FFF2-40B4-BE49-F238E27FC236}">
                  <a16:creationId xmlns:a16="http://schemas.microsoft.com/office/drawing/2014/main" id="{D6DABB6B-85DC-4FA3-A00C-412C0C3FB0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  <p:sp>
          <p:nvSpPr>
            <p:cNvPr id="79" name="Freeform 544">
              <a:extLst>
                <a:ext uri="{FF2B5EF4-FFF2-40B4-BE49-F238E27FC236}">
                  <a16:creationId xmlns:a16="http://schemas.microsoft.com/office/drawing/2014/main" id="{F5793161-6CEC-4AEC-A378-50BB4043AC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722"/>
            </a:p>
          </p:txBody>
        </p: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DFDDA3E3-EB16-43BB-8453-E2A9DA132814}"/>
              </a:ext>
            </a:extLst>
          </p:cNvPr>
          <p:cNvSpPr/>
          <p:nvPr/>
        </p:nvSpPr>
        <p:spPr>
          <a:xfrm>
            <a:off x="0" y="-12404"/>
            <a:ext cx="12192000" cy="675373"/>
          </a:xfrm>
          <a:prstGeom prst="rect">
            <a:avLst/>
          </a:prstGeom>
          <a:solidFill>
            <a:srgbClr val="D9D9D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sz="1620" err="1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652E992-A483-EC2C-0AB7-AEB6FE5CBBB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205413" y="6736080"/>
            <a:ext cx="180340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PE" sz="8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Datos elaborados por BCP para uso Interno</a:t>
            </a:r>
          </a:p>
        </p:txBody>
      </p:sp>
    </p:spTree>
    <p:extLst>
      <p:ext uri="{BB962C8B-B14F-4D97-AF65-F5344CB8AC3E}">
        <p14:creationId xmlns:p14="http://schemas.microsoft.com/office/powerpoint/2010/main" val="201174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  <p:sldLayoutId id="2147483977" r:id="rId17"/>
  </p:sldLayoutIdLst>
  <p:txStyles>
    <p:titleStyle>
      <a:lvl1pPr algn="l" defTabSz="1141852" rtl="0" eaLnBrk="1" fontAlgn="base" hangingPunct="1">
        <a:spcBef>
          <a:spcPct val="0"/>
        </a:spcBef>
        <a:spcAft>
          <a:spcPct val="0"/>
        </a:spcAft>
        <a:tabLst>
          <a:tab pos="344175" algn="l"/>
        </a:tabLst>
        <a:defRPr sz="2487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1141852" rtl="0" eaLnBrk="1" fontAlgn="base" hangingPunct="1">
        <a:spcBef>
          <a:spcPct val="0"/>
        </a:spcBef>
        <a:spcAft>
          <a:spcPct val="0"/>
        </a:spcAft>
        <a:defRPr sz="2422" b="1">
          <a:solidFill>
            <a:schemeClr val="tx2"/>
          </a:solidFill>
          <a:latin typeface="Arial" charset="0"/>
        </a:defRPr>
      </a:lvl2pPr>
      <a:lvl3pPr algn="l" defTabSz="1141852" rtl="0" eaLnBrk="1" fontAlgn="base" hangingPunct="1">
        <a:spcBef>
          <a:spcPct val="0"/>
        </a:spcBef>
        <a:spcAft>
          <a:spcPct val="0"/>
        </a:spcAft>
        <a:defRPr sz="2422" b="1">
          <a:solidFill>
            <a:schemeClr val="tx2"/>
          </a:solidFill>
          <a:latin typeface="Arial" charset="0"/>
        </a:defRPr>
      </a:lvl3pPr>
      <a:lvl4pPr algn="l" defTabSz="1141852" rtl="0" eaLnBrk="1" fontAlgn="base" hangingPunct="1">
        <a:spcBef>
          <a:spcPct val="0"/>
        </a:spcBef>
        <a:spcAft>
          <a:spcPct val="0"/>
        </a:spcAft>
        <a:defRPr sz="2422" b="1">
          <a:solidFill>
            <a:schemeClr val="tx2"/>
          </a:solidFill>
          <a:latin typeface="Arial" charset="0"/>
        </a:defRPr>
      </a:lvl4pPr>
      <a:lvl5pPr algn="l" defTabSz="1141852" rtl="0" eaLnBrk="1" fontAlgn="base" hangingPunct="1">
        <a:spcBef>
          <a:spcPct val="0"/>
        </a:spcBef>
        <a:spcAft>
          <a:spcPct val="0"/>
        </a:spcAft>
        <a:defRPr sz="2422" b="1">
          <a:solidFill>
            <a:schemeClr val="tx2"/>
          </a:solidFill>
          <a:latin typeface="Arial" charset="0"/>
        </a:defRPr>
      </a:lvl5pPr>
      <a:lvl6pPr marL="583072" algn="l" defTabSz="1141852" rtl="0" eaLnBrk="1" fontAlgn="base" hangingPunct="1">
        <a:spcBef>
          <a:spcPct val="0"/>
        </a:spcBef>
        <a:spcAft>
          <a:spcPct val="0"/>
        </a:spcAft>
        <a:defRPr sz="2422" b="1">
          <a:solidFill>
            <a:schemeClr val="tx2"/>
          </a:solidFill>
          <a:latin typeface="Arial" charset="0"/>
        </a:defRPr>
      </a:lvl6pPr>
      <a:lvl7pPr marL="1166146" algn="l" defTabSz="1141852" rtl="0" eaLnBrk="1" fontAlgn="base" hangingPunct="1">
        <a:spcBef>
          <a:spcPct val="0"/>
        </a:spcBef>
        <a:spcAft>
          <a:spcPct val="0"/>
        </a:spcAft>
        <a:defRPr sz="2422" b="1">
          <a:solidFill>
            <a:schemeClr val="tx2"/>
          </a:solidFill>
          <a:latin typeface="Arial" charset="0"/>
        </a:defRPr>
      </a:lvl7pPr>
      <a:lvl8pPr marL="1749218" algn="l" defTabSz="1141852" rtl="0" eaLnBrk="1" fontAlgn="base" hangingPunct="1">
        <a:spcBef>
          <a:spcPct val="0"/>
        </a:spcBef>
        <a:spcAft>
          <a:spcPct val="0"/>
        </a:spcAft>
        <a:defRPr sz="2422" b="1">
          <a:solidFill>
            <a:schemeClr val="tx2"/>
          </a:solidFill>
          <a:latin typeface="Arial" charset="0"/>
        </a:defRPr>
      </a:lvl8pPr>
      <a:lvl9pPr marL="2332293" algn="l" defTabSz="1141852" rtl="0" eaLnBrk="1" fontAlgn="base" hangingPunct="1">
        <a:spcBef>
          <a:spcPct val="0"/>
        </a:spcBef>
        <a:spcAft>
          <a:spcPct val="0"/>
        </a:spcAft>
        <a:defRPr sz="2422" b="1">
          <a:solidFill>
            <a:schemeClr val="tx2"/>
          </a:solidFill>
          <a:latin typeface="Arial" charset="0"/>
        </a:defRPr>
      </a:lvl9pPr>
    </p:titleStyle>
    <p:bodyStyle>
      <a:lvl1pPr marL="0" indent="0" algn="l" defTabSz="856347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en-US" sz="1530" baseline="0" dirty="0">
          <a:solidFill>
            <a:schemeClr val="tx1"/>
          </a:solidFill>
          <a:latin typeface="+mn-lt"/>
          <a:ea typeface="+mn-ea"/>
          <a:cs typeface="+mn-cs"/>
        </a:defRPr>
      </a:lvl1pPr>
      <a:lvl2pPr marL="185931" indent="-182488" algn="l" defTabSz="856347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en-US" sz="1530" baseline="0" dirty="0">
          <a:solidFill>
            <a:schemeClr val="tx1"/>
          </a:solidFill>
          <a:latin typeface="+mn-lt"/>
          <a:ea typeface="+mn-ea"/>
          <a:cs typeface="+mn-cs"/>
        </a:defRPr>
      </a:lvl2pPr>
      <a:lvl3pPr marL="426953" indent="-237579" algn="l" defTabSz="856347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en-US" sz="153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588783" indent="-148056" algn="l" defTabSz="856347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en-US" sz="153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16181" indent="-123955" algn="l" defTabSz="856347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en-US" sz="153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956241" indent="-166015" algn="l" defTabSz="114185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040" baseline="0">
          <a:solidFill>
            <a:schemeClr val="tx1"/>
          </a:solidFill>
          <a:latin typeface="+mn-lt"/>
        </a:defRPr>
      </a:lvl6pPr>
      <a:lvl7pPr marL="956241" indent="-166015" algn="l" defTabSz="114185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040" baseline="0">
          <a:solidFill>
            <a:schemeClr val="tx1"/>
          </a:solidFill>
          <a:latin typeface="+mn-lt"/>
        </a:defRPr>
      </a:lvl7pPr>
      <a:lvl8pPr marL="956241" indent="-166015" algn="l" defTabSz="114185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040" baseline="0">
          <a:solidFill>
            <a:schemeClr val="tx1"/>
          </a:solidFill>
          <a:latin typeface="+mn-lt"/>
        </a:defRPr>
      </a:lvl8pPr>
      <a:lvl9pPr marL="956241" indent="-166015" algn="l" defTabSz="1141852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040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166146" rtl="0" eaLnBrk="1" latinLnBrk="0" hangingPunct="1">
        <a:defRPr sz="2295" kern="1200">
          <a:solidFill>
            <a:schemeClr val="tx1"/>
          </a:solidFill>
          <a:latin typeface="+mn-lt"/>
          <a:ea typeface="+mn-ea"/>
          <a:cs typeface="+mn-cs"/>
        </a:defRPr>
      </a:lvl1pPr>
      <a:lvl2pPr marL="583072" algn="l" defTabSz="1166146" rtl="0" eaLnBrk="1" latinLnBrk="0" hangingPunct="1">
        <a:defRPr sz="2295" kern="1200">
          <a:solidFill>
            <a:schemeClr val="tx1"/>
          </a:solidFill>
          <a:latin typeface="+mn-lt"/>
          <a:ea typeface="+mn-ea"/>
          <a:cs typeface="+mn-cs"/>
        </a:defRPr>
      </a:lvl2pPr>
      <a:lvl3pPr marL="1166146" algn="l" defTabSz="1166146" rtl="0" eaLnBrk="1" latinLnBrk="0" hangingPunct="1">
        <a:defRPr sz="2295" kern="1200">
          <a:solidFill>
            <a:schemeClr val="tx1"/>
          </a:solidFill>
          <a:latin typeface="+mn-lt"/>
          <a:ea typeface="+mn-ea"/>
          <a:cs typeface="+mn-cs"/>
        </a:defRPr>
      </a:lvl3pPr>
      <a:lvl4pPr marL="1749218" algn="l" defTabSz="1166146" rtl="0" eaLnBrk="1" latinLnBrk="0" hangingPunct="1">
        <a:defRPr sz="2295" kern="1200">
          <a:solidFill>
            <a:schemeClr val="tx1"/>
          </a:solidFill>
          <a:latin typeface="+mn-lt"/>
          <a:ea typeface="+mn-ea"/>
          <a:cs typeface="+mn-cs"/>
        </a:defRPr>
      </a:lvl4pPr>
      <a:lvl5pPr marL="2332293" algn="l" defTabSz="1166146" rtl="0" eaLnBrk="1" latinLnBrk="0" hangingPunct="1">
        <a:defRPr sz="2295" kern="1200">
          <a:solidFill>
            <a:schemeClr val="tx1"/>
          </a:solidFill>
          <a:latin typeface="+mn-lt"/>
          <a:ea typeface="+mn-ea"/>
          <a:cs typeface="+mn-cs"/>
        </a:defRPr>
      </a:lvl5pPr>
      <a:lvl6pPr marL="2915365" algn="l" defTabSz="1166146" rtl="0" eaLnBrk="1" latinLnBrk="0" hangingPunct="1">
        <a:defRPr sz="2295" kern="1200">
          <a:solidFill>
            <a:schemeClr val="tx1"/>
          </a:solidFill>
          <a:latin typeface="+mn-lt"/>
          <a:ea typeface="+mn-ea"/>
          <a:cs typeface="+mn-cs"/>
        </a:defRPr>
      </a:lvl6pPr>
      <a:lvl7pPr marL="3498439" algn="l" defTabSz="1166146" rtl="0" eaLnBrk="1" latinLnBrk="0" hangingPunct="1">
        <a:defRPr sz="2295" kern="1200">
          <a:solidFill>
            <a:schemeClr val="tx1"/>
          </a:solidFill>
          <a:latin typeface="+mn-lt"/>
          <a:ea typeface="+mn-ea"/>
          <a:cs typeface="+mn-cs"/>
        </a:defRPr>
      </a:lvl7pPr>
      <a:lvl8pPr marL="4081513" algn="l" defTabSz="1166146" rtl="0" eaLnBrk="1" latinLnBrk="0" hangingPunct="1">
        <a:defRPr sz="2295" kern="1200">
          <a:solidFill>
            <a:schemeClr val="tx1"/>
          </a:solidFill>
          <a:latin typeface="+mn-lt"/>
          <a:ea typeface="+mn-ea"/>
          <a:cs typeface="+mn-cs"/>
        </a:defRPr>
      </a:lvl8pPr>
      <a:lvl9pPr marL="4664587" algn="l" defTabSz="1166146" rtl="0" eaLnBrk="1" latinLnBrk="0" hangingPunct="1">
        <a:defRPr sz="22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896605468"/>
              </p:ext>
            </p:extLst>
          </p:nvPr>
        </p:nvGraphicFramePr>
        <p:xfrm>
          <a:off x="0" y="0"/>
          <a:ext cx="215979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2" imgW="270" imgH="270" progId="TCLayout.ActiveDocument.1">
                  <p:embed/>
                </p:oleObj>
              </mc:Choice>
              <mc:Fallback>
                <p:oleObj name="Diapositiva de think-cell" r:id="rId32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15979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16"/>
            </p:custDataLst>
          </p:nvPr>
        </p:nvSpPr>
        <p:spPr bwMode="auto">
          <a:xfrm>
            <a:off x="0" y="0"/>
            <a:ext cx="215979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en-US" sz="2176" b="0" i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33" name="doc id" hidden="1"/>
          <p:cNvSpPr>
            <a:spLocks noChangeArrowheads="1"/>
          </p:cNvSpPr>
          <p:nvPr/>
        </p:nvSpPr>
        <p:spPr bwMode="gray">
          <a:xfrm flipH="1">
            <a:off x="10658002" y="51835"/>
            <a:ext cx="1231563" cy="96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95" eaLnBrk="1"/>
            <a:endParaRPr lang="en-US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>
            <p:ph type="title"/>
          </p:nvPr>
        </p:nvSpPr>
        <p:spPr bwMode="gray">
          <a:xfrm>
            <a:off x="349870" y="234865"/>
            <a:ext cx="11537600" cy="40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 latinLnBrk="0"/>
            <a:endParaRPr lang="en-US" noProof="0"/>
          </a:p>
        </p:txBody>
      </p:sp>
      <p:sp>
        <p:nvSpPr>
          <p:cNvPr id="10" name="1. On-page tracker" hidden="1"/>
          <p:cNvSpPr>
            <a:spLocks noChangeArrowheads="1"/>
          </p:cNvSpPr>
          <p:nvPr/>
        </p:nvSpPr>
        <p:spPr bwMode="gray">
          <a:xfrm>
            <a:off x="349870" y="77303"/>
            <a:ext cx="511939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16" cap="all" baseline="0" noProof="0">
                <a:solidFill>
                  <a:schemeClr val="accent4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/>
        </p:nvSpPr>
        <p:spPr bwMode="gray">
          <a:xfrm>
            <a:off x="349870" y="742628"/>
            <a:ext cx="11537600" cy="251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32" baseline="0" noProof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161985" y="6432273"/>
            <a:ext cx="11630454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87465" indent="-87465">
              <a:defRPr/>
            </a:pPr>
            <a:r>
              <a:rPr lang="en-US" sz="816" baseline="0" noProof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161985" y="6637982"/>
            <a:ext cx="10155320" cy="128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/>
          <a:p>
            <a:pPr marL="503735" indent="-503735" defTabSz="1218095">
              <a:tabLst/>
            </a:pPr>
            <a:r>
              <a:rPr lang="en-US" sz="816" baseline="0" noProof="0">
                <a:solidFill>
                  <a:schemeClr val="accent6"/>
                </a:solidFill>
                <a:latin typeface="+mn-lt"/>
                <a:ea typeface="+mn-ea"/>
              </a:rPr>
              <a:t>SOURCE: Source</a:t>
            </a:r>
          </a:p>
        </p:txBody>
      </p:sp>
      <p:grpSp>
        <p:nvGrpSpPr>
          <p:cNvPr id="15" name="ACET" hidden="1"/>
          <p:cNvGrpSpPr>
            <a:grpSpLocks/>
          </p:cNvGrpSpPr>
          <p:nvPr/>
        </p:nvGrpSpPr>
        <p:grpSpPr bwMode="gray">
          <a:xfrm>
            <a:off x="1976207" y="1270343"/>
            <a:ext cx="5801188" cy="531276"/>
            <a:chOff x="915" y="702"/>
            <a:chExt cx="2686" cy="328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702"/>
              <a:ext cx="2686" cy="328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632" b="1" baseline="0" noProof="0">
                  <a:latin typeface="+mn-lt"/>
                  <a:ea typeface="+mn-ea"/>
                </a:rPr>
                <a:t>Title</a:t>
              </a:r>
            </a:p>
            <a:p>
              <a:r>
                <a:rPr lang="en-US" sz="1632" baseline="0" noProof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17" name="Sticker" hidden="1"/>
          <p:cNvGrpSpPr/>
          <p:nvPr/>
        </p:nvGrpSpPr>
        <p:grpSpPr bwMode="gray">
          <a:xfrm>
            <a:off x="11394692" y="291554"/>
            <a:ext cx="492770" cy="156360"/>
            <a:chOff x="8378576" y="285750"/>
            <a:chExt cx="362199" cy="153247"/>
          </a:xfrm>
        </p:grpSpPr>
        <p:sp>
          <p:nvSpPr>
            <p:cNvPr id="20" name="StickerRectangle"/>
            <p:cNvSpPr>
              <a:spLocks noChangeArrowheads="1"/>
            </p:cNvSpPr>
            <p:nvPr/>
          </p:nvSpPr>
          <p:spPr bwMode="gray">
            <a:xfrm>
              <a:off x="8378576" y="285750"/>
              <a:ext cx="362199" cy="15324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218095">
                <a:buClr>
                  <a:schemeClr val="tx2"/>
                </a:buClr>
              </a:pPr>
              <a:r>
                <a:rPr lang="en-US" sz="816" baseline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21" name="AutoShape 31"/>
            <p:cNvCxnSpPr>
              <a:cxnSpLocks noChangeShapeType="1"/>
              <a:stCxn id="20" idx="2"/>
              <a:endCxn id="20" idx="4"/>
            </p:cNvCxnSpPr>
            <p:nvPr/>
          </p:nvCxnSpPr>
          <p:spPr bwMode="gray">
            <a:xfrm>
              <a:off x="8378576" y="285750"/>
              <a:ext cx="0" cy="153247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" name="AutoShape 32"/>
            <p:cNvCxnSpPr>
              <a:cxnSpLocks noChangeShapeType="1"/>
              <a:stCxn id="20" idx="4"/>
              <a:endCxn id="20" idx="6"/>
            </p:cNvCxnSpPr>
            <p:nvPr/>
          </p:nvCxnSpPr>
          <p:spPr bwMode="gray">
            <a:xfrm>
              <a:off x="8378576" y="438997"/>
              <a:ext cx="362199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3" name="LegendBoxes" hidden="1"/>
          <p:cNvGrpSpPr/>
          <p:nvPr/>
        </p:nvGrpSpPr>
        <p:grpSpPr bwMode="gray">
          <a:xfrm>
            <a:off x="11108191" y="285075"/>
            <a:ext cx="789093" cy="1021522"/>
            <a:chOff x="7835905" y="279400"/>
            <a:chExt cx="773373" cy="1001186"/>
          </a:xfrm>
        </p:grpSpPr>
        <p:sp>
          <p:nvSpPr>
            <p:cNvPr id="24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/>
              <a:endParaRPr lang="en-US" sz="1837" baseline="0">
                <a:latin typeface="+mn-lt"/>
                <a:ea typeface="+mn-ea"/>
              </a:endParaRPr>
            </a:p>
          </p:txBody>
        </p:sp>
        <p:sp>
          <p:nvSpPr>
            <p:cNvPr id="25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/>
              <a:endParaRPr lang="en-US" sz="1837" baseline="0">
                <a:latin typeface="+mn-lt"/>
                <a:ea typeface="+mn-ea"/>
              </a:endParaRPr>
            </a:p>
          </p:txBody>
        </p:sp>
        <p:sp>
          <p:nvSpPr>
            <p:cNvPr id="26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/>
              <a:endParaRPr lang="en-US" sz="1837" baseline="0">
                <a:latin typeface="+mn-lt"/>
                <a:ea typeface="+mn-ea"/>
              </a:endParaRPr>
            </a:p>
          </p:txBody>
        </p:sp>
        <p:sp>
          <p:nvSpPr>
            <p:cNvPr id="27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/>
              <a:endParaRPr lang="en-US" sz="1837" baseline="0">
                <a:latin typeface="+mn-lt"/>
                <a:ea typeface="+mn-ea"/>
              </a:endParaRPr>
            </a:p>
          </p:txBody>
        </p:sp>
        <p:sp>
          <p:nvSpPr>
            <p:cNvPr id="28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29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0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1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2" name="LegendLines" hidden="1"/>
          <p:cNvGrpSpPr/>
          <p:nvPr/>
        </p:nvGrpSpPr>
        <p:grpSpPr bwMode="gray">
          <a:xfrm>
            <a:off x="10794126" y="285075"/>
            <a:ext cx="1103328" cy="749405"/>
            <a:chOff x="7540629" y="279400"/>
            <a:chExt cx="1081348" cy="734486"/>
          </a:xfrm>
        </p:grpSpPr>
        <p:sp>
          <p:nvSpPr>
            <p:cNvPr id="33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/>
              <a:endParaRPr lang="en-US" sz="1837" baseline="0">
                <a:latin typeface="+mn-lt"/>
                <a:ea typeface="+mn-ea"/>
              </a:endParaRPr>
            </a:p>
          </p:txBody>
        </p:sp>
        <p:sp>
          <p:nvSpPr>
            <p:cNvPr id="34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/>
              <a:endParaRPr lang="en-US" sz="1837" baseline="0">
                <a:latin typeface="+mn-lt"/>
                <a:ea typeface="+mn-ea"/>
              </a:endParaRPr>
            </a:p>
          </p:txBody>
        </p:sp>
        <p:sp>
          <p:nvSpPr>
            <p:cNvPr id="35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/>
              <a:endParaRPr lang="en-US" sz="1837" baseline="0">
                <a:latin typeface="+mn-lt"/>
                <a:ea typeface="+mn-ea"/>
              </a:endParaRPr>
            </a:p>
          </p:txBody>
        </p:sp>
        <p:sp>
          <p:nvSpPr>
            <p:cNvPr id="36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7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38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19373" cy="1883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39" name="LegendMoons" hidden="1"/>
          <p:cNvGrpSpPr/>
          <p:nvPr/>
        </p:nvGrpSpPr>
        <p:grpSpPr bwMode="gray">
          <a:xfrm>
            <a:off x="11040160" y="255920"/>
            <a:ext cx="857123" cy="1333054"/>
            <a:chOff x="7769225" y="250825"/>
            <a:chExt cx="840048" cy="1306516"/>
          </a:xfrm>
        </p:grpSpPr>
        <p:grpSp>
          <p:nvGrpSpPr>
            <p:cNvPr id="40" name="MoonLegend1"/>
            <p:cNvGrpSpPr>
              <a:grpSpLocks noChangeAspect="1"/>
            </p:cNvGrpSpPr>
            <p:nvPr>
              <p:custDataLst>
                <p:tags r:id="rId17"/>
              </p:custDataLst>
            </p:nvPr>
          </p:nvGrpSpPr>
          <p:grpSpPr bwMode="gray">
            <a:xfrm>
              <a:off x="7769225" y="250825"/>
              <a:ext cx="209550" cy="209551"/>
              <a:chOff x="4533" y="183"/>
              <a:chExt cx="144" cy="144"/>
            </a:xfrm>
          </p:grpSpPr>
          <p:sp>
            <p:nvSpPr>
              <p:cNvPr id="58" name="Oval 38"/>
              <p:cNvSpPr>
                <a:spLocks noChangeAspect="1" noChangeArrowheads="1"/>
              </p:cNvSpPr>
              <p:nvPr>
                <p:custDataLst>
                  <p:tags r:id="rId30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837" baseline="0">
                  <a:latin typeface="+mn-lt"/>
                  <a:ea typeface="+mn-ea"/>
                </a:endParaRPr>
              </a:p>
            </p:txBody>
          </p:sp>
          <p:sp>
            <p:nvSpPr>
              <p:cNvPr id="59" name="Arc 39"/>
              <p:cNvSpPr>
                <a:spLocks noChangeAspect="1"/>
              </p:cNvSpPr>
              <p:nvPr>
                <p:custDataLst>
                  <p:tags r:id="rId31"/>
                </p:custDataLst>
              </p:nvPr>
            </p:nvSpPr>
            <p:spPr bwMode="gray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837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1" name="MoonLegend2"/>
            <p:cNvGrpSpPr>
              <a:grpSpLocks noChangeAspect="1"/>
            </p:cNvGrpSpPr>
            <p:nvPr>
              <p:custDataLst>
                <p:tags r:id="rId18"/>
              </p:custDataLst>
            </p:nvPr>
          </p:nvGrpSpPr>
          <p:grpSpPr bwMode="gray">
            <a:xfrm>
              <a:off x="7769225" y="525066"/>
              <a:ext cx="209550" cy="209551"/>
              <a:chOff x="1694" y="2044"/>
              <a:chExt cx="160" cy="160"/>
            </a:xfrm>
          </p:grpSpPr>
          <p:sp>
            <p:nvSpPr>
              <p:cNvPr id="56" name="Oval 41"/>
              <p:cNvSpPr>
                <a:spLocks noChangeAspect="1" noChangeArrowheads="1"/>
              </p:cNvSpPr>
              <p:nvPr>
                <p:custDataLst>
                  <p:tags r:id="rId28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837" baseline="0">
                  <a:latin typeface="+mn-lt"/>
                  <a:ea typeface="+mn-ea"/>
                </a:endParaRPr>
              </a:p>
            </p:txBody>
          </p:sp>
          <p:sp>
            <p:nvSpPr>
              <p:cNvPr id="57" name="Arc 42"/>
              <p:cNvSpPr>
                <a:spLocks noChangeAspect="1"/>
              </p:cNvSpPr>
              <p:nvPr>
                <p:custDataLst>
                  <p:tags r:id="rId29"/>
                </p:custDataLst>
              </p:nvPr>
            </p:nvSpPr>
            <p:spPr bwMode="gray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837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2" name="MoonLegend4"/>
            <p:cNvGrpSpPr>
              <a:grpSpLocks noChangeAspect="1"/>
            </p:cNvGrpSpPr>
            <p:nvPr>
              <p:custDataLst>
                <p:tags r:id="rId19"/>
              </p:custDataLst>
            </p:nvPr>
          </p:nvGrpSpPr>
          <p:grpSpPr bwMode="gray">
            <a:xfrm>
              <a:off x="7769225" y="1073548"/>
              <a:ext cx="209550" cy="209551"/>
              <a:chOff x="4495" y="1198"/>
              <a:chExt cx="160" cy="160"/>
            </a:xfrm>
          </p:grpSpPr>
          <p:sp>
            <p:nvSpPr>
              <p:cNvPr id="54" name="Oval 47"/>
              <p:cNvSpPr>
                <a:spLocks noChangeAspect="1" noChangeArrowheads="1"/>
              </p:cNvSpPr>
              <p:nvPr>
                <p:custDataLst>
                  <p:tags r:id="rId26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837" baseline="0">
                  <a:latin typeface="+mn-lt"/>
                  <a:ea typeface="+mn-ea"/>
                </a:endParaRPr>
              </a:p>
            </p:txBody>
          </p:sp>
          <p:sp>
            <p:nvSpPr>
              <p:cNvPr id="55" name="Arc 48"/>
              <p:cNvSpPr>
                <a:spLocks noChangeAspect="1"/>
              </p:cNvSpPr>
              <p:nvPr>
                <p:custDataLst>
                  <p:tags r:id="rId27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837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3" name="MoonLegend5"/>
            <p:cNvGrpSpPr>
              <a:grpSpLocks noChangeAspect="1"/>
            </p:cNvGrpSpPr>
            <p:nvPr>
              <p:custDataLst>
                <p:tags r:id="rId20"/>
              </p:custDataLst>
            </p:nvPr>
          </p:nvGrpSpPr>
          <p:grpSpPr bwMode="gray">
            <a:xfrm>
              <a:off x="7769225" y="1347790"/>
              <a:ext cx="209550" cy="209551"/>
              <a:chOff x="4495" y="1440"/>
              <a:chExt cx="160" cy="160"/>
            </a:xfrm>
          </p:grpSpPr>
          <p:sp>
            <p:nvSpPr>
              <p:cNvPr id="52" name="Oval 50"/>
              <p:cNvSpPr>
                <a:spLocks noChangeAspect="1" noChangeArrowheads="1"/>
              </p:cNvSpPr>
              <p:nvPr>
                <p:custDataLst>
                  <p:tags r:id="rId24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837" baseline="0">
                  <a:latin typeface="+mn-lt"/>
                  <a:ea typeface="+mn-ea"/>
                </a:endParaRPr>
              </a:p>
            </p:txBody>
          </p:sp>
          <p:sp>
            <p:nvSpPr>
              <p:cNvPr id="53" name="Oval 51"/>
              <p:cNvSpPr>
                <a:spLocks noChangeAspect="1" noChangeArrowheads="1"/>
              </p:cNvSpPr>
              <p:nvPr>
                <p:custDataLst>
                  <p:tags r:id="rId25"/>
                </p:custDataLst>
              </p:nvPr>
            </p:nvSpPr>
            <p:spPr bwMode="gray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837" baseline="0">
                  <a:latin typeface="+mn-lt"/>
                  <a:ea typeface="+mn-ea"/>
                </a:endParaRPr>
              </a:p>
            </p:txBody>
          </p:sp>
        </p:grpSp>
        <p:grpSp>
          <p:nvGrpSpPr>
            <p:cNvPr id="44" name="MoonLegend3"/>
            <p:cNvGrpSpPr>
              <a:grpSpLocks noChangeAspect="1"/>
            </p:cNvGrpSpPr>
            <p:nvPr>
              <p:custDataLst>
                <p:tags r:id="rId21"/>
              </p:custDataLst>
            </p:nvPr>
          </p:nvGrpSpPr>
          <p:grpSpPr bwMode="gray">
            <a:xfrm>
              <a:off x="7769225" y="799307"/>
              <a:ext cx="209550" cy="209551"/>
              <a:chOff x="4495" y="1198"/>
              <a:chExt cx="160" cy="160"/>
            </a:xfrm>
          </p:grpSpPr>
          <p:sp>
            <p:nvSpPr>
              <p:cNvPr id="50" name="Oval 47"/>
              <p:cNvSpPr>
                <a:spLocks noChangeAspect="1" noChangeArrowheads="1"/>
              </p:cNvSpPr>
              <p:nvPr>
                <p:custDataLst>
                  <p:tags r:id="rId22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837" baseline="0">
                  <a:latin typeface="+mn-lt"/>
                  <a:ea typeface="+mn-ea"/>
                </a:endParaRPr>
              </a:p>
            </p:txBody>
          </p:sp>
          <p:sp>
            <p:nvSpPr>
              <p:cNvPr id="51" name="Arc 48"/>
              <p:cNvSpPr>
                <a:spLocks noChangeAspect="1"/>
              </p:cNvSpPr>
              <p:nvPr>
                <p:custDataLst>
                  <p:tags r:id="rId23"/>
                </p:custDataLst>
              </p:nvPr>
            </p:nvSpPr>
            <p:spPr bwMode="gray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/>
                <a:endParaRPr lang="en-US" sz="1837" baseline="0">
                  <a:latin typeface="+mn-lt"/>
                  <a:ea typeface="+mn-ea"/>
                </a:endParaRPr>
              </a:p>
            </p:txBody>
          </p:sp>
        </p:grpSp>
        <p:sp>
          <p:nvSpPr>
            <p:cNvPr id="45" name="Legend1"/>
            <p:cNvSpPr>
              <a:spLocks noChangeArrowheads="1"/>
            </p:cNvSpPr>
            <p:nvPr/>
          </p:nvSpPr>
          <p:spPr bwMode="gray">
            <a:xfrm>
              <a:off x="8089900" y="263525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6" name="Legend2"/>
            <p:cNvSpPr>
              <a:spLocks noChangeArrowheads="1"/>
            </p:cNvSpPr>
            <p:nvPr/>
          </p:nvSpPr>
          <p:spPr bwMode="gray">
            <a:xfrm>
              <a:off x="8089900" y="538163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7" name="Legend3"/>
            <p:cNvSpPr>
              <a:spLocks noChangeArrowheads="1"/>
            </p:cNvSpPr>
            <p:nvPr/>
          </p:nvSpPr>
          <p:spPr bwMode="gray">
            <a:xfrm>
              <a:off x="8089900" y="812802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8" name="Legend4"/>
            <p:cNvSpPr>
              <a:spLocks noChangeArrowheads="1"/>
            </p:cNvSpPr>
            <p:nvPr/>
          </p:nvSpPr>
          <p:spPr bwMode="gray">
            <a:xfrm>
              <a:off x="8089900" y="1084265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49" name="Legend5"/>
            <p:cNvSpPr>
              <a:spLocks noChangeArrowheads="1"/>
            </p:cNvSpPr>
            <p:nvPr/>
          </p:nvSpPr>
          <p:spPr bwMode="gray">
            <a:xfrm>
              <a:off x="8089900" y="1360490"/>
              <a:ext cx="519373" cy="1883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913526">
                <a:buClr>
                  <a:schemeClr val="tx2"/>
                </a:buClr>
              </a:pPr>
              <a:r>
                <a:rPr lang="en-US" sz="1224" baseline="0">
                  <a:latin typeface="+mn-lt"/>
                  <a:ea typeface="+mn-ea"/>
                </a:rPr>
                <a:t>Legend</a:t>
              </a:r>
            </a:p>
          </p:txBody>
        </p:sp>
      </p:grpSp>
      <p:sp>
        <p:nvSpPr>
          <p:cNvPr id="60" name="SlideBottomBar" hidden="1"/>
          <p:cNvSpPr/>
          <p:nvPr/>
        </p:nvSpPr>
        <p:spPr>
          <a:xfrm>
            <a:off x="12003218" y="6639739"/>
            <a:ext cx="46648" cy="1263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 sz="1837" baseline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61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482091" y="1991016"/>
            <a:ext cx="4389573" cy="134615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latinLnBrk="0"/>
            <a:r>
              <a:rPr lang="en-US"/>
              <a:t>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B8F58D9-5386-40A1-83C8-92538B71677A}"/>
              </a:ext>
            </a:extLst>
          </p:cNvPr>
          <p:cNvSpPr>
            <a:spLocks/>
          </p:cNvSpPr>
          <p:nvPr/>
        </p:nvSpPr>
        <p:spPr>
          <a:xfrm>
            <a:off x="11495662" y="6560370"/>
            <a:ext cx="440358" cy="297630"/>
          </a:xfrm>
          <a:custGeom>
            <a:avLst/>
            <a:gdLst>
              <a:gd name="connsiteX0" fmla="*/ 0 w 3098533"/>
              <a:gd name="connsiteY0" fmla="*/ 0 h 2094271"/>
              <a:gd name="connsiteX1" fmla="*/ 2358072 w 3098533"/>
              <a:gd name="connsiteY1" fmla="*/ 0 h 2094271"/>
              <a:gd name="connsiteX2" fmla="*/ 3098533 w 3098533"/>
              <a:gd name="connsiteY2" fmla="*/ 2094271 h 2094271"/>
              <a:gd name="connsiteX3" fmla="*/ 740461 w 3098533"/>
              <a:gd name="connsiteY3" fmla="*/ 2094271 h 2094271"/>
              <a:gd name="connsiteX4" fmla="*/ 0 w 3098533"/>
              <a:gd name="connsiteY4" fmla="*/ 0 h 20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8533" h="2094271">
                <a:moveTo>
                  <a:pt x="0" y="0"/>
                </a:moveTo>
                <a:lnTo>
                  <a:pt x="2358072" y="0"/>
                </a:lnTo>
                <a:lnTo>
                  <a:pt x="3098533" y="2094271"/>
                </a:lnTo>
                <a:lnTo>
                  <a:pt x="740461" y="20942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eaLnBrk="1"/>
            <a:endParaRPr lang="en-US" sz="1837">
              <a:solidFill>
                <a:schemeClr val="tx1"/>
              </a:solidFill>
            </a:endParaRPr>
          </a:p>
        </p:txBody>
      </p:sp>
      <p:sp>
        <p:nvSpPr>
          <p:cNvPr id="63" name="Slide Number">
            <a:extLst>
              <a:ext uri="{FF2B5EF4-FFF2-40B4-BE49-F238E27FC236}">
                <a16:creationId xmlns:a16="http://schemas.microsoft.com/office/drawing/2014/main" id="{0001E0F9-F841-4179-83AB-629C0D318BAA}"/>
              </a:ext>
            </a:extLst>
          </p:cNvPr>
          <p:cNvSpPr txBox="1">
            <a:spLocks/>
          </p:cNvSpPr>
          <p:nvPr/>
        </p:nvSpPr>
        <p:spPr bwMode="gray">
          <a:xfrm>
            <a:off x="11652053" y="6627163"/>
            <a:ext cx="130847" cy="1280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en-US"/>
            </a:defPPr>
            <a:lvl1pPr>
              <a:defRPr sz="1000" baseline="0">
                <a:latin typeface="+mn-lt"/>
              </a:defRPr>
            </a:lvl1pPr>
          </a:lstStyle>
          <a:p>
            <a:pPr lvl="0"/>
            <a:fld id="{42C328C1-A84F-4A39-A664-DBA00541A8C6}" type="slidenum">
              <a:rPr lang="en-US" sz="816" smtClean="0">
                <a:solidFill>
                  <a:schemeClr val="bg1"/>
                </a:solidFill>
              </a:rPr>
              <a:pPr lvl="0"/>
              <a:t>‹Nº›</a:t>
            </a:fld>
            <a:endParaRPr lang="en-US" sz="816">
              <a:solidFill>
                <a:schemeClr val="bg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E4C287A-7434-4E17-9EEE-B07B6568793B}"/>
              </a:ext>
            </a:extLst>
          </p:cNvPr>
          <p:cNvGrpSpPr/>
          <p:nvPr/>
        </p:nvGrpSpPr>
        <p:grpSpPr>
          <a:xfrm>
            <a:off x="10829030" y="6608570"/>
            <a:ext cx="618531" cy="165283"/>
            <a:chOff x="4797041" y="952089"/>
            <a:chExt cx="2281238" cy="609599"/>
          </a:xfrm>
        </p:grpSpPr>
        <p:sp>
          <p:nvSpPr>
            <p:cNvPr id="73" name="Freeform 538">
              <a:extLst>
                <a:ext uri="{FF2B5EF4-FFF2-40B4-BE49-F238E27FC236}">
                  <a16:creationId xmlns:a16="http://schemas.microsoft.com/office/drawing/2014/main" id="{F42844E3-FA3E-45AE-9B99-16AD552276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36841" y="952089"/>
              <a:ext cx="482600" cy="609599"/>
            </a:xfrm>
            <a:custGeom>
              <a:avLst/>
              <a:gdLst>
                <a:gd name="T0" fmla="*/ 52 w 195"/>
                <a:gd name="T1" fmla="*/ 30 h 244"/>
                <a:gd name="T2" fmla="*/ 161 w 195"/>
                <a:gd name="T3" fmla="*/ 10 h 244"/>
                <a:gd name="T4" fmla="*/ 194 w 195"/>
                <a:gd name="T5" fmla="*/ 33 h 244"/>
                <a:gd name="T6" fmla="*/ 187 w 195"/>
                <a:gd name="T7" fmla="*/ 66 h 244"/>
                <a:gd name="T8" fmla="*/ 121 w 195"/>
                <a:gd name="T9" fmla="*/ 51 h 244"/>
                <a:gd name="T10" fmla="*/ 69 w 195"/>
                <a:gd name="T11" fmla="*/ 93 h 244"/>
                <a:gd name="T12" fmla="*/ 63 w 195"/>
                <a:gd name="T13" fmla="*/ 167 h 244"/>
                <a:gd name="T14" fmla="*/ 95 w 195"/>
                <a:gd name="T15" fmla="*/ 195 h 244"/>
                <a:gd name="T16" fmla="*/ 163 w 195"/>
                <a:gd name="T17" fmla="*/ 179 h 244"/>
                <a:gd name="T18" fmla="*/ 153 w 195"/>
                <a:gd name="T19" fmla="*/ 221 h 244"/>
                <a:gd name="T20" fmla="*/ 122 w 195"/>
                <a:gd name="T21" fmla="*/ 239 h 244"/>
                <a:gd name="T22" fmla="*/ 28 w 195"/>
                <a:gd name="T23" fmla="*/ 216 h 244"/>
                <a:gd name="T24" fmla="*/ 2 w 195"/>
                <a:gd name="T25" fmla="*/ 136 h 244"/>
                <a:gd name="T26" fmla="*/ 52 w 195"/>
                <a:gd name="T27" fmla="*/ 3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5" h="244">
                  <a:moveTo>
                    <a:pt x="52" y="30"/>
                  </a:moveTo>
                  <a:cubicBezTo>
                    <a:pt x="81" y="7"/>
                    <a:pt x="124" y="0"/>
                    <a:pt x="161" y="10"/>
                  </a:cubicBezTo>
                  <a:cubicBezTo>
                    <a:pt x="175" y="13"/>
                    <a:pt x="191" y="20"/>
                    <a:pt x="194" y="33"/>
                  </a:cubicBezTo>
                  <a:cubicBezTo>
                    <a:pt x="195" y="45"/>
                    <a:pt x="189" y="55"/>
                    <a:pt x="187" y="66"/>
                  </a:cubicBezTo>
                  <a:cubicBezTo>
                    <a:pt x="170" y="52"/>
                    <a:pt x="144" y="48"/>
                    <a:pt x="121" y="51"/>
                  </a:cubicBezTo>
                  <a:cubicBezTo>
                    <a:pt x="96" y="55"/>
                    <a:pt x="78" y="74"/>
                    <a:pt x="69" y="93"/>
                  </a:cubicBezTo>
                  <a:cubicBezTo>
                    <a:pt x="58" y="117"/>
                    <a:pt x="53" y="143"/>
                    <a:pt x="63" y="167"/>
                  </a:cubicBezTo>
                  <a:cubicBezTo>
                    <a:pt x="68" y="180"/>
                    <a:pt x="80" y="191"/>
                    <a:pt x="95" y="195"/>
                  </a:cubicBezTo>
                  <a:cubicBezTo>
                    <a:pt x="119" y="202"/>
                    <a:pt x="145" y="194"/>
                    <a:pt x="163" y="179"/>
                  </a:cubicBezTo>
                  <a:cubicBezTo>
                    <a:pt x="160" y="193"/>
                    <a:pt x="158" y="208"/>
                    <a:pt x="153" y="221"/>
                  </a:cubicBezTo>
                  <a:cubicBezTo>
                    <a:pt x="149" y="233"/>
                    <a:pt x="134" y="237"/>
                    <a:pt x="122" y="239"/>
                  </a:cubicBezTo>
                  <a:cubicBezTo>
                    <a:pt x="89" y="244"/>
                    <a:pt x="51" y="238"/>
                    <a:pt x="28" y="216"/>
                  </a:cubicBezTo>
                  <a:cubicBezTo>
                    <a:pt x="6" y="195"/>
                    <a:pt x="0" y="164"/>
                    <a:pt x="2" y="136"/>
                  </a:cubicBezTo>
                  <a:cubicBezTo>
                    <a:pt x="3" y="97"/>
                    <a:pt x="18" y="57"/>
                    <a:pt x="52" y="30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74" name="Freeform 539">
              <a:extLst>
                <a:ext uri="{FF2B5EF4-FFF2-40B4-BE49-F238E27FC236}">
                  <a16:creationId xmlns:a16="http://schemas.microsoft.com/office/drawing/2014/main" id="{6CC373D4-7D2A-47E3-B158-3797BAE3CC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25666" y="971139"/>
              <a:ext cx="488950" cy="577850"/>
            </a:xfrm>
            <a:custGeom>
              <a:avLst/>
              <a:gdLst>
                <a:gd name="T0" fmla="*/ 41 w 198"/>
                <a:gd name="T1" fmla="*/ 6 h 231"/>
                <a:gd name="T2" fmla="*/ 114 w 198"/>
                <a:gd name="T3" fmla="*/ 1 h 231"/>
                <a:gd name="T4" fmla="*/ 177 w 198"/>
                <a:gd name="T5" fmla="*/ 20 h 231"/>
                <a:gd name="T6" fmla="*/ 182 w 198"/>
                <a:gd name="T7" fmla="*/ 85 h 231"/>
                <a:gd name="T8" fmla="*/ 142 w 198"/>
                <a:gd name="T9" fmla="*/ 107 h 231"/>
                <a:gd name="T10" fmla="*/ 173 w 198"/>
                <a:gd name="T11" fmla="*/ 129 h 231"/>
                <a:gd name="T12" fmla="*/ 155 w 198"/>
                <a:gd name="T13" fmla="*/ 208 h 231"/>
                <a:gd name="T14" fmla="*/ 83 w 198"/>
                <a:gd name="T15" fmla="*/ 230 h 231"/>
                <a:gd name="T16" fmla="*/ 26 w 198"/>
                <a:gd name="T17" fmla="*/ 225 h 231"/>
                <a:gd name="T18" fmla="*/ 5 w 198"/>
                <a:gd name="T19" fmla="*/ 207 h 231"/>
                <a:gd name="T20" fmla="*/ 5 w 198"/>
                <a:gd name="T21" fmla="*/ 169 h 231"/>
                <a:gd name="T22" fmla="*/ 41 w 198"/>
                <a:gd name="T23" fmla="*/ 6 h 231"/>
                <a:gd name="T24" fmla="*/ 86 w 198"/>
                <a:gd name="T25" fmla="*/ 40 h 231"/>
                <a:gd name="T26" fmla="*/ 76 w 198"/>
                <a:gd name="T27" fmla="*/ 86 h 231"/>
                <a:gd name="T28" fmla="*/ 86 w 198"/>
                <a:gd name="T29" fmla="*/ 92 h 231"/>
                <a:gd name="T30" fmla="*/ 132 w 198"/>
                <a:gd name="T31" fmla="*/ 80 h 231"/>
                <a:gd name="T32" fmla="*/ 129 w 198"/>
                <a:gd name="T33" fmla="*/ 43 h 231"/>
                <a:gd name="T34" fmla="*/ 86 w 198"/>
                <a:gd name="T35" fmla="*/ 40 h 231"/>
                <a:gd name="T36" fmla="*/ 67 w 198"/>
                <a:gd name="T37" fmla="*/ 127 h 231"/>
                <a:gd name="T38" fmla="*/ 57 w 198"/>
                <a:gd name="T39" fmla="*/ 172 h 231"/>
                <a:gd name="T40" fmla="*/ 57 w 198"/>
                <a:gd name="T41" fmla="*/ 192 h 231"/>
                <a:gd name="T42" fmla="*/ 109 w 198"/>
                <a:gd name="T43" fmla="*/ 184 h 231"/>
                <a:gd name="T44" fmla="*/ 118 w 198"/>
                <a:gd name="T45" fmla="*/ 136 h 231"/>
                <a:gd name="T46" fmla="*/ 67 w 198"/>
                <a:gd name="T47" fmla="*/ 127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31">
                  <a:moveTo>
                    <a:pt x="41" y="6"/>
                  </a:moveTo>
                  <a:cubicBezTo>
                    <a:pt x="65" y="2"/>
                    <a:pt x="90" y="0"/>
                    <a:pt x="114" y="1"/>
                  </a:cubicBezTo>
                  <a:cubicBezTo>
                    <a:pt x="137" y="2"/>
                    <a:pt x="161" y="6"/>
                    <a:pt x="177" y="20"/>
                  </a:cubicBezTo>
                  <a:cubicBezTo>
                    <a:pt x="197" y="37"/>
                    <a:pt x="198" y="66"/>
                    <a:pt x="182" y="85"/>
                  </a:cubicBezTo>
                  <a:cubicBezTo>
                    <a:pt x="172" y="96"/>
                    <a:pt x="158" y="104"/>
                    <a:pt x="142" y="107"/>
                  </a:cubicBezTo>
                  <a:cubicBezTo>
                    <a:pt x="154" y="112"/>
                    <a:pt x="167" y="118"/>
                    <a:pt x="173" y="129"/>
                  </a:cubicBezTo>
                  <a:cubicBezTo>
                    <a:pt x="187" y="155"/>
                    <a:pt x="179" y="189"/>
                    <a:pt x="155" y="208"/>
                  </a:cubicBezTo>
                  <a:cubicBezTo>
                    <a:pt x="135" y="223"/>
                    <a:pt x="108" y="229"/>
                    <a:pt x="83" y="230"/>
                  </a:cubicBezTo>
                  <a:cubicBezTo>
                    <a:pt x="64" y="231"/>
                    <a:pt x="44" y="230"/>
                    <a:pt x="26" y="225"/>
                  </a:cubicBezTo>
                  <a:cubicBezTo>
                    <a:pt x="16" y="223"/>
                    <a:pt x="8" y="216"/>
                    <a:pt x="5" y="207"/>
                  </a:cubicBezTo>
                  <a:cubicBezTo>
                    <a:pt x="0" y="195"/>
                    <a:pt x="2" y="182"/>
                    <a:pt x="5" y="169"/>
                  </a:cubicBezTo>
                  <a:cubicBezTo>
                    <a:pt x="17" y="115"/>
                    <a:pt x="29" y="60"/>
                    <a:pt x="41" y="6"/>
                  </a:cubicBezTo>
                  <a:close/>
                  <a:moveTo>
                    <a:pt x="86" y="40"/>
                  </a:moveTo>
                  <a:cubicBezTo>
                    <a:pt x="83" y="55"/>
                    <a:pt x="79" y="71"/>
                    <a:pt x="76" y="86"/>
                  </a:cubicBezTo>
                  <a:cubicBezTo>
                    <a:pt x="75" y="91"/>
                    <a:pt x="81" y="93"/>
                    <a:pt x="86" y="92"/>
                  </a:cubicBezTo>
                  <a:cubicBezTo>
                    <a:pt x="102" y="93"/>
                    <a:pt x="120" y="91"/>
                    <a:pt x="132" y="80"/>
                  </a:cubicBezTo>
                  <a:cubicBezTo>
                    <a:pt x="143" y="70"/>
                    <a:pt x="144" y="50"/>
                    <a:pt x="129" y="43"/>
                  </a:cubicBezTo>
                  <a:cubicBezTo>
                    <a:pt x="116" y="36"/>
                    <a:pt x="100" y="39"/>
                    <a:pt x="86" y="40"/>
                  </a:cubicBezTo>
                  <a:close/>
                  <a:moveTo>
                    <a:pt x="67" y="127"/>
                  </a:moveTo>
                  <a:cubicBezTo>
                    <a:pt x="63" y="142"/>
                    <a:pt x="60" y="157"/>
                    <a:pt x="57" y="172"/>
                  </a:cubicBezTo>
                  <a:cubicBezTo>
                    <a:pt x="56" y="179"/>
                    <a:pt x="52" y="186"/>
                    <a:pt x="57" y="192"/>
                  </a:cubicBezTo>
                  <a:cubicBezTo>
                    <a:pt x="75" y="192"/>
                    <a:pt x="93" y="193"/>
                    <a:pt x="109" y="184"/>
                  </a:cubicBezTo>
                  <a:cubicBezTo>
                    <a:pt x="127" y="175"/>
                    <a:pt x="133" y="150"/>
                    <a:pt x="118" y="136"/>
                  </a:cubicBezTo>
                  <a:cubicBezTo>
                    <a:pt x="104" y="125"/>
                    <a:pt x="84" y="128"/>
                    <a:pt x="67" y="127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75" name="Freeform 540">
              <a:extLst>
                <a:ext uri="{FF2B5EF4-FFF2-40B4-BE49-F238E27FC236}">
                  <a16:creationId xmlns:a16="http://schemas.microsoft.com/office/drawing/2014/main" id="{EE76D771-9744-40D7-91F3-7EE46F718F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84516" y="975901"/>
              <a:ext cx="514350" cy="573087"/>
            </a:xfrm>
            <a:custGeom>
              <a:avLst/>
              <a:gdLst>
                <a:gd name="T0" fmla="*/ 50 w 208"/>
                <a:gd name="T1" fmla="*/ 6 h 229"/>
                <a:gd name="T2" fmla="*/ 102 w 208"/>
                <a:gd name="T3" fmla="*/ 0 h 229"/>
                <a:gd name="T4" fmla="*/ 174 w 208"/>
                <a:gd name="T5" fmla="*/ 12 h 229"/>
                <a:gd name="T6" fmla="*/ 202 w 208"/>
                <a:gd name="T7" fmla="*/ 51 h 229"/>
                <a:gd name="T8" fmla="*/ 151 w 208"/>
                <a:gd name="T9" fmla="*/ 143 h 229"/>
                <a:gd name="T10" fmla="*/ 70 w 208"/>
                <a:gd name="T11" fmla="*/ 154 h 229"/>
                <a:gd name="T12" fmla="*/ 58 w 208"/>
                <a:gd name="T13" fmla="*/ 207 h 229"/>
                <a:gd name="T14" fmla="*/ 38 w 208"/>
                <a:gd name="T15" fmla="*/ 228 h 229"/>
                <a:gd name="T16" fmla="*/ 0 w 208"/>
                <a:gd name="T17" fmla="*/ 228 h 229"/>
                <a:gd name="T18" fmla="*/ 50 w 208"/>
                <a:gd name="T19" fmla="*/ 6 h 229"/>
                <a:gd name="T20" fmla="*/ 99 w 208"/>
                <a:gd name="T21" fmla="*/ 39 h 229"/>
                <a:gd name="T22" fmla="*/ 84 w 208"/>
                <a:gd name="T23" fmla="*/ 104 h 229"/>
                <a:gd name="T24" fmla="*/ 91 w 208"/>
                <a:gd name="T25" fmla="*/ 114 h 229"/>
                <a:gd name="T26" fmla="*/ 130 w 208"/>
                <a:gd name="T27" fmla="*/ 108 h 229"/>
                <a:gd name="T28" fmla="*/ 151 w 208"/>
                <a:gd name="T29" fmla="*/ 51 h 229"/>
                <a:gd name="T30" fmla="*/ 99 w 208"/>
                <a:gd name="T31" fmla="*/ 3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229">
                  <a:moveTo>
                    <a:pt x="50" y="6"/>
                  </a:moveTo>
                  <a:cubicBezTo>
                    <a:pt x="66" y="1"/>
                    <a:pt x="85" y="1"/>
                    <a:pt x="102" y="0"/>
                  </a:cubicBezTo>
                  <a:cubicBezTo>
                    <a:pt x="127" y="0"/>
                    <a:pt x="153" y="0"/>
                    <a:pt x="174" y="12"/>
                  </a:cubicBezTo>
                  <a:cubicBezTo>
                    <a:pt x="190" y="20"/>
                    <a:pt x="200" y="35"/>
                    <a:pt x="202" y="51"/>
                  </a:cubicBezTo>
                  <a:cubicBezTo>
                    <a:pt x="208" y="87"/>
                    <a:pt x="188" y="125"/>
                    <a:pt x="151" y="143"/>
                  </a:cubicBezTo>
                  <a:cubicBezTo>
                    <a:pt x="126" y="155"/>
                    <a:pt x="98" y="155"/>
                    <a:pt x="70" y="154"/>
                  </a:cubicBezTo>
                  <a:cubicBezTo>
                    <a:pt x="66" y="171"/>
                    <a:pt x="63" y="189"/>
                    <a:pt x="58" y="207"/>
                  </a:cubicBezTo>
                  <a:cubicBezTo>
                    <a:pt x="56" y="216"/>
                    <a:pt x="49" y="225"/>
                    <a:pt x="38" y="228"/>
                  </a:cubicBezTo>
                  <a:cubicBezTo>
                    <a:pt x="25" y="229"/>
                    <a:pt x="13" y="228"/>
                    <a:pt x="0" y="228"/>
                  </a:cubicBezTo>
                  <a:cubicBezTo>
                    <a:pt x="17" y="154"/>
                    <a:pt x="33" y="80"/>
                    <a:pt x="50" y="6"/>
                  </a:cubicBezTo>
                  <a:close/>
                  <a:moveTo>
                    <a:pt x="99" y="39"/>
                  </a:moveTo>
                  <a:cubicBezTo>
                    <a:pt x="94" y="61"/>
                    <a:pt x="89" y="82"/>
                    <a:pt x="84" y="104"/>
                  </a:cubicBezTo>
                  <a:cubicBezTo>
                    <a:pt x="83" y="108"/>
                    <a:pt x="87" y="112"/>
                    <a:pt x="91" y="114"/>
                  </a:cubicBezTo>
                  <a:cubicBezTo>
                    <a:pt x="104" y="116"/>
                    <a:pt x="118" y="114"/>
                    <a:pt x="130" y="108"/>
                  </a:cubicBezTo>
                  <a:cubicBezTo>
                    <a:pt x="152" y="97"/>
                    <a:pt x="161" y="71"/>
                    <a:pt x="151" y="51"/>
                  </a:cubicBezTo>
                  <a:cubicBezTo>
                    <a:pt x="140" y="35"/>
                    <a:pt x="116" y="38"/>
                    <a:pt x="99" y="39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76" name="Freeform 541">
              <a:extLst>
                <a:ext uri="{FF2B5EF4-FFF2-40B4-BE49-F238E27FC236}">
                  <a16:creationId xmlns:a16="http://schemas.microsoft.com/office/drawing/2014/main" id="{2C624AAB-EEC8-48F1-B71D-113F37C7CE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746491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3 w 74"/>
                <a:gd name="T5" fmla="*/ 12 h 89"/>
                <a:gd name="T6" fmla="*/ 63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8" y="27"/>
                    <a:pt x="18" y="10"/>
                    <a:pt x="37" y="4"/>
                  </a:cubicBezTo>
                  <a:cubicBezTo>
                    <a:pt x="47" y="0"/>
                    <a:pt x="57" y="5"/>
                    <a:pt x="63" y="12"/>
                  </a:cubicBezTo>
                  <a:cubicBezTo>
                    <a:pt x="74" y="36"/>
                    <a:pt x="72" y="64"/>
                    <a:pt x="63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77" name="Freeform 542">
              <a:extLst>
                <a:ext uri="{FF2B5EF4-FFF2-40B4-BE49-F238E27FC236}">
                  <a16:creationId xmlns:a16="http://schemas.microsoft.com/office/drawing/2014/main" id="{9F7706B4-407D-4EE9-85C0-1509EEF7D0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87754" y="1036226"/>
              <a:ext cx="390525" cy="477837"/>
            </a:xfrm>
            <a:custGeom>
              <a:avLst/>
              <a:gdLst>
                <a:gd name="T0" fmla="*/ 87 w 158"/>
                <a:gd name="T1" fmla="*/ 0 h 191"/>
                <a:gd name="T2" fmla="*/ 139 w 158"/>
                <a:gd name="T3" fmla="*/ 44 h 191"/>
                <a:gd name="T4" fmla="*/ 156 w 158"/>
                <a:gd name="T5" fmla="*/ 88 h 191"/>
                <a:gd name="T6" fmla="*/ 137 w 158"/>
                <a:gd name="T7" fmla="*/ 125 h 191"/>
                <a:gd name="T8" fmla="*/ 71 w 158"/>
                <a:gd name="T9" fmla="*/ 180 h 191"/>
                <a:gd name="T10" fmla="*/ 35 w 158"/>
                <a:gd name="T11" fmla="*/ 187 h 191"/>
                <a:gd name="T12" fmla="*/ 0 w 158"/>
                <a:gd name="T13" fmla="*/ 157 h 191"/>
                <a:gd name="T14" fmla="*/ 87 w 158"/>
                <a:gd name="T15" fmla="*/ 77 h 191"/>
                <a:gd name="T16" fmla="*/ 87 w 158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91">
                  <a:moveTo>
                    <a:pt x="87" y="0"/>
                  </a:moveTo>
                  <a:cubicBezTo>
                    <a:pt x="109" y="9"/>
                    <a:pt x="124" y="27"/>
                    <a:pt x="139" y="44"/>
                  </a:cubicBezTo>
                  <a:cubicBezTo>
                    <a:pt x="150" y="56"/>
                    <a:pt x="158" y="72"/>
                    <a:pt x="156" y="88"/>
                  </a:cubicBezTo>
                  <a:cubicBezTo>
                    <a:pt x="155" y="102"/>
                    <a:pt x="147" y="114"/>
                    <a:pt x="137" y="125"/>
                  </a:cubicBezTo>
                  <a:cubicBezTo>
                    <a:pt x="119" y="146"/>
                    <a:pt x="96" y="165"/>
                    <a:pt x="71" y="180"/>
                  </a:cubicBezTo>
                  <a:cubicBezTo>
                    <a:pt x="60" y="186"/>
                    <a:pt x="48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7" y="139"/>
                    <a:pt x="71" y="113"/>
                    <a:pt x="87" y="77"/>
                  </a:cubicBezTo>
                  <a:cubicBezTo>
                    <a:pt x="96" y="52"/>
                    <a:pt x="98" y="24"/>
                    <a:pt x="87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78" name="Freeform 543">
              <a:extLst>
                <a:ext uri="{FF2B5EF4-FFF2-40B4-BE49-F238E27FC236}">
                  <a16:creationId xmlns:a16="http://schemas.microsoft.com/office/drawing/2014/main" id="{D6DABB6B-85DC-4FA3-A00C-412C0C3FB0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7366" y="1006064"/>
              <a:ext cx="182563" cy="222250"/>
            </a:xfrm>
            <a:custGeom>
              <a:avLst/>
              <a:gdLst>
                <a:gd name="T0" fmla="*/ 0 w 74"/>
                <a:gd name="T1" fmla="*/ 43 h 89"/>
                <a:gd name="T2" fmla="*/ 37 w 74"/>
                <a:gd name="T3" fmla="*/ 4 h 89"/>
                <a:gd name="T4" fmla="*/ 62 w 74"/>
                <a:gd name="T5" fmla="*/ 12 h 89"/>
                <a:gd name="T6" fmla="*/ 62 w 74"/>
                <a:gd name="T7" fmla="*/ 89 h 89"/>
                <a:gd name="T8" fmla="*/ 0 w 74"/>
                <a:gd name="T9" fmla="*/ 4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89">
                  <a:moveTo>
                    <a:pt x="0" y="43"/>
                  </a:moveTo>
                  <a:cubicBezTo>
                    <a:pt x="7" y="27"/>
                    <a:pt x="18" y="10"/>
                    <a:pt x="37" y="4"/>
                  </a:cubicBezTo>
                  <a:cubicBezTo>
                    <a:pt x="46" y="0"/>
                    <a:pt x="57" y="5"/>
                    <a:pt x="62" y="12"/>
                  </a:cubicBezTo>
                  <a:cubicBezTo>
                    <a:pt x="74" y="36"/>
                    <a:pt x="71" y="64"/>
                    <a:pt x="62" y="89"/>
                  </a:cubicBezTo>
                  <a:cubicBezTo>
                    <a:pt x="45" y="70"/>
                    <a:pt x="24" y="55"/>
                    <a:pt x="0" y="43"/>
                  </a:cubicBezTo>
                  <a:close/>
                </a:path>
              </a:pathLst>
            </a:custGeom>
            <a:solidFill>
              <a:srgbClr val="014B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  <p:sp>
          <p:nvSpPr>
            <p:cNvPr id="79" name="Freeform 544">
              <a:extLst>
                <a:ext uri="{FF2B5EF4-FFF2-40B4-BE49-F238E27FC236}">
                  <a16:creationId xmlns:a16="http://schemas.microsoft.com/office/drawing/2014/main" id="{F5793161-6CEC-4AEC-A378-50BB4043AC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7041" y="1036226"/>
              <a:ext cx="388938" cy="477837"/>
            </a:xfrm>
            <a:custGeom>
              <a:avLst/>
              <a:gdLst>
                <a:gd name="T0" fmla="*/ 86 w 157"/>
                <a:gd name="T1" fmla="*/ 0 h 191"/>
                <a:gd name="T2" fmla="*/ 138 w 157"/>
                <a:gd name="T3" fmla="*/ 44 h 191"/>
                <a:gd name="T4" fmla="*/ 155 w 157"/>
                <a:gd name="T5" fmla="*/ 88 h 191"/>
                <a:gd name="T6" fmla="*/ 137 w 157"/>
                <a:gd name="T7" fmla="*/ 125 h 191"/>
                <a:gd name="T8" fmla="*/ 70 w 157"/>
                <a:gd name="T9" fmla="*/ 180 h 191"/>
                <a:gd name="T10" fmla="*/ 35 w 157"/>
                <a:gd name="T11" fmla="*/ 187 h 191"/>
                <a:gd name="T12" fmla="*/ 0 w 157"/>
                <a:gd name="T13" fmla="*/ 157 h 191"/>
                <a:gd name="T14" fmla="*/ 86 w 157"/>
                <a:gd name="T15" fmla="*/ 77 h 191"/>
                <a:gd name="T16" fmla="*/ 86 w 157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91">
                  <a:moveTo>
                    <a:pt x="86" y="0"/>
                  </a:moveTo>
                  <a:cubicBezTo>
                    <a:pt x="108" y="9"/>
                    <a:pt x="124" y="27"/>
                    <a:pt x="138" y="44"/>
                  </a:cubicBezTo>
                  <a:cubicBezTo>
                    <a:pt x="150" y="56"/>
                    <a:pt x="157" y="72"/>
                    <a:pt x="155" y="88"/>
                  </a:cubicBezTo>
                  <a:cubicBezTo>
                    <a:pt x="154" y="102"/>
                    <a:pt x="146" y="114"/>
                    <a:pt x="137" y="125"/>
                  </a:cubicBezTo>
                  <a:cubicBezTo>
                    <a:pt x="118" y="146"/>
                    <a:pt x="95" y="165"/>
                    <a:pt x="70" y="180"/>
                  </a:cubicBezTo>
                  <a:cubicBezTo>
                    <a:pt x="60" y="186"/>
                    <a:pt x="47" y="191"/>
                    <a:pt x="35" y="187"/>
                  </a:cubicBezTo>
                  <a:cubicBezTo>
                    <a:pt x="18" y="184"/>
                    <a:pt x="7" y="170"/>
                    <a:pt x="0" y="157"/>
                  </a:cubicBezTo>
                  <a:cubicBezTo>
                    <a:pt x="36" y="139"/>
                    <a:pt x="71" y="113"/>
                    <a:pt x="86" y="77"/>
                  </a:cubicBezTo>
                  <a:cubicBezTo>
                    <a:pt x="95" y="52"/>
                    <a:pt x="98" y="24"/>
                    <a:pt x="86" y="0"/>
                  </a:cubicBezTo>
                  <a:close/>
                </a:path>
              </a:pathLst>
            </a:custGeom>
            <a:solidFill>
              <a:srgbClr val="F57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sz="1837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9C8F9751-DFB4-B623-39F4-47CCD84CDDE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205413" y="6736080"/>
            <a:ext cx="180340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PE" sz="8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Datos elaborados por BCP para uso Interno</a:t>
            </a:r>
          </a:p>
        </p:txBody>
      </p:sp>
    </p:spTree>
    <p:extLst>
      <p:ext uri="{BB962C8B-B14F-4D97-AF65-F5344CB8AC3E}">
        <p14:creationId xmlns:p14="http://schemas.microsoft.com/office/powerpoint/2010/main" val="562890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  <p:sldLayoutId id="2147484015" r:id="rId12"/>
    <p:sldLayoutId id="2147484016" r:id="rId13"/>
  </p:sldLayoutIdLst>
  <p:txStyles>
    <p:titleStyle>
      <a:lvl1pPr algn="l" defTabSz="1218095" rtl="0" eaLnBrk="1" fontAlgn="base" hangingPunct="1">
        <a:spcBef>
          <a:spcPct val="0"/>
        </a:spcBef>
        <a:spcAft>
          <a:spcPct val="0"/>
        </a:spcAft>
        <a:tabLst>
          <a:tab pos="367156" algn="l"/>
        </a:tabLst>
        <a:defRPr sz="2653" b="0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2pPr>
      <a:lvl3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3pPr>
      <a:lvl4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4pPr>
      <a:lvl5pPr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5pPr>
      <a:lvl6pPr marL="622005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6pPr>
      <a:lvl7pPr marL="1244012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7pPr>
      <a:lvl8pPr marL="1866017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8pPr>
      <a:lvl9pPr marL="2488024" algn="l" defTabSz="1218095" rtl="0" eaLnBrk="1" fontAlgn="base" hangingPunct="1">
        <a:spcBef>
          <a:spcPct val="0"/>
        </a:spcBef>
        <a:spcAft>
          <a:spcPct val="0"/>
        </a:spcAft>
        <a:defRPr sz="2584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1pPr>
      <a:lvl2pPr marL="198346" indent="-194673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2pPr>
      <a:lvl3pPr marL="455462" indent="-253443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628097" indent="-157942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64001" indent="-132231" algn="l" defTabSz="913526" rtl="0" eaLnBrk="1" fontAlgn="base" latinLnBrk="0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en-US" sz="1632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6pPr>
      <a:lvl7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7pPr>
      <a:lvl8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8pPr>
      <a:lvl9pPr marL="1020090" indent="-177099" algn="l" defTabSz="1218095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2176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622005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2pPr>
      <a:lvl3pPr marL="1244012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3pPr>
      <a:lvl4pPr marL="1866017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4pPr>
      <a:lvl5pPr marL="2488024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5pPr>
      <a:lvl6pPr marL="3110029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6pPr>
      <a:lvl7pPr marL="3732036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7pPr>
      <a:lvl8pPr marL="4354041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8pPr>
      <a:lvl9pPr marL="4976048" algn="l" defTabSz="1244012" rtl="0" eaLnBrk="1" latinLnBrk="0" hangingPunct="1">
        <a:defRPr sz="244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to 8" hidden="1">
            <a:extLst>
              <a:ext uri="{FF2B5EF4-FFF2-40B4-BE49-F238E27FC236}">
                <a16:creationId xmlns:a16="http://schemas.microsoft.com/office/drawing/2014/main" id="{07184FD4-704B-4B5A-8FC0-D1EF4039C0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7786971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15" imgW="473" imgH="473" progId="TCLayout.ActiveDocument.1">
                  <p:embed/>
                </p:oleObj>
              </mc:Choice>
              <mc:Fallback>
                <p:oleObj name="Diapositiva de think-cell" r:id="rId15" imgW="473" imgH="473" progId="TCLayout.ActiveDocument.1">
                  <p:embed/>
                  <p:pic>
                    <p:nvPicPr>
                      <p:cNvPr id="9" name="Objeto 8" hidden="1">
                        <a:extLst>
                          <a:ext uri="{FF2B5EF4-FFF2-40B4-BE49-F238E27FC236}">
                            <a16:creationId xmlns:a16="http://schemas.microsoft.com/office/drawing/2014/main" id="{07184FD4-704B-4B5A-8FC0-D1EF4039C0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77739"/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77739"/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77739"/>
            <a:fld id="{41325116-9077-4A48-8B35-19E31762FCCE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 defTabSz="877739"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1C586B4-19DC-4D6F-A58D-4F61104285B3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205413" y="6736080"/>
            <a:ext cx="1803400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s-PE" sz="8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Datos elaborados por BCP para uso Interno</a:t>
            </a:r>
          </a:p>
        </p:txBody>
      </p:sp>
    </p:spTree>
    <p:extLst>
      <p:ext uri="{BB962C8B-B14F-4D97-AF65-F5344CB8AC3E}">
        <p14:creationId xmlns:p14="http://schemas.microsoft.com/office/powerpoint/2010/main" val="380648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dt="0"/>
  <p:txStyles>
    <p:titleStyle>
      <a:lvl1pPr algn="l" defTabSz="857169" rtl="0" eaLnBrk="1" latinLnBrk="0" hangingPunct="1">
        <a:lnSpc>
          <a:spcPct val="90000"/>
        </a:lnSpc>
        <a:spcBef>
          <a:spcPct val="0"/>
        </a:spcBef>
        <a:buNone/>
        <a:defRPr sz="3149" b="1" i="1" kern="1200">
          <a:solidFill>
            <a:srgbClr val="002D74"/>
          </a:solidFill>
          <a:latin typeface="Flexo" pitchFamily="50" charset="0"/>
          <a:ea typeface="+mj-ea"/>
          <a:cs typeface="+mj-cs"/>
        </a:defRPr>
      </a:lvl1pPr>
    </p:titleStyle>
    <p:bodyStyle>
      <a:lvl1pPr marL="214292" indent="-214292" algn="l" defTabSz="857169" rtl="0" eaLnBrk="1" latinLnBrk="0" hangingPunct="1">
        <a:lnSpc>
          <a:spcPct val="90000"/>
        </a:lnSpc>
        <a:spcBef>
          <a:spcPts val="938"/>
        </a:spcBef>
        <a:buFont typeface="Arial" panose="020B0604020202020204" pitchFamily="34" charset="0"/>
        <a:buChar char="•"/>
        <a:defRPr sz="1350" kern="1200">
          <a:solidFill>
            <a:srgbClr val="002D74"/>
          </a:solidFill>
          <a:latin typeface="Flexo" pitchFamily="50" charset="0"/>
          <a:ea typeface="+mn-ea"/>
          <a:cs typeface="+mn-cs"/>
        </a:defRPr>
      </a:lvl1pPr>
      <a:lvl2pPr marL="642877" indent="-214292" algn="l" defTabSz="857169" rtl="0" eaLnBrk="1" latinLnBrk="0" hangingPunct="1">
        <a:lnSpc>
          <a:spcPct val="90000"/>
        </a:lnSpc>
        <a:spcBef>
          <a:spcPts val="469"/>
        </a:spcBef>
        <a:buFont typeface="Arial" panose="020B0604020202020204" pitchFamily="34" charset="0"/>
        <a:buChar char="•"/>
        <a:defRPr sz="1350" kern="1200">
          <a:solidFill>
            <a:srgbClr val="002D74"/>
          </a:solidFill>
          <a:latin typeface="Flexo" pitchFamily="50" charset="0"/>
          <a:ea typeface="+mn-ea"/>
          <a:cs typeface="+mn-cs"/>
        </a:defRPr>
      </a:lvl2pPr>
      <a:lvl3pPr marL="1071461" indent="-214292" algn="l" defTabSz="857169" rtl="0" eaLnBrk="1" latinLnBrk="0" hangingPunct="1">
        <a:lnSpc>
          <a:spcPct val="90000"/>
        </a:lnSpc>
        <a:spcBef>
          <a:spcPts val="469"/>
        </a:spcBef>
        <a:buFont typeface="Arial" panose="020B0604020202020204" pitchFamily="34" charset="0"/>
        <a:buChar char="•"/>
        <a:defRPr sz="1350" kern="1200">
          <a:solidFill>
            <a:srgbClr val="002D74"/>
          </a:solidFill>
          <a:latin typeface="Flexo" pitchFamily="50" charset="0"/>
          <a:ea typeface="+mn-ea"/>
          <a:cs typeface="+mn-cs"/>
        </a:defRPr>
      </a:lvl3pPr>
      <a:lvl4pPr marL="1500046" indent="-214292" algn="l" defTabSz="857169" rtl="0" eaLnBrk="1" latinLnBrk="0" hangingPunct="1">
        <a:lnSpc>
          <a:spcPct val="90000"/>
        </a:lnSpc>
        <a:spcBef>
          <a:spcPts val="469"/>
        </a:spcBef>
        <a:buFont typeface="Arial" panose="020B0604020202020204" pitchFamily="34" charset="0"/>
        <a:buChar char="•"/>
        <a:defRPr sz="1350" kern="1200">
          <a:solidFill>
            <a:srgbClr val="002D74"/>
          </a:solidFill>
          <a:latin typeface="Flexo" pitchFamily="50" charset="0"/>
          <a:ea typeface="+mn-ea"/>
          <a:cs typeface="+mn-cs"/>
        </a:defRPr>
      </a:lvl4pPr>
      <a:lvl5pPr marL="1928630" indent="-214292" algn="l" defTabSz="857169" rtl="0" eaLnBrk="1" latinLnBrk="0" hangingPunct="1">
        <a:lnSpc>
          <a:spcPct val="90000"/>
        </a:lnSpc>
        <a:spcBef>
          <a:spcPts val="469"/>
        </a:spcBef>
        <a:buFont typeface="Arial" panose="020B0604020202020204" pitchFamily="34" charset="0"/>
        <a:buChar char="•"/>
        <a:defRPr sz="1350" kern="1200">
          <a:solidFill>
            <a:srgbClr val="002D74"/>
          </a:solidFill>
          <a:latin typeface="Flexo" pitchFamily="50" charset="0"/>
          <a:ea typeface="+mn-ea"/>
          <a:cs typeface="+mn-cs"/>
        </a:defRPr>
      </a:lvl5pPr>
      <a:lvl6pPr marL="2357215" indent="-214292" algn="l" defTabSz="857169" rtl="0" eaLnBrk="1" latinLnBrk="0" hangingPunct="1">
        <a:lnSpc>
          <a:spcPct val="90000"/>
        </a:lnSpc>
        <a:spcBef>
          <a:spcPts val="469"/>
        </a:spcBef>
        <a:buFont typeface="Arial" panose="020B0604020202020204" pitchFamily="34" charset="0"/>
        <a:buChar char="•"/>
        <a:defRPr sz="1687" kern="1200">
          <a:solidFill>
            <a:schemeClr val="tx1"/>
          </a:solidFill>
          <a:latin typeface="+mn-lt"/>
          <a:ea typeface="+mn-ea"/>
          <a:cs typeface="+mn-cs"/>
        </a:defRPr>
      </a:lvl6pPr>
      <a:lvl7pPr marL="2785800" indent="-214292" algn="l" defTabSz="857169" rtl="0" eaLnBrk="1" latinLnBrk="0" hangingPunct="1">
        <a:lnSpc>
          <a:spcPct val="90000"/>
        </a:lnSpc>
        <a:spcBef>
          <a:spcPts val="469"/>
        </a:spcBef>
        <a:buFont typeface="Arial" panose="020B0604020202020204" pitchFamily="34" charset="0"/>
        <a:buChar char="•"/>
        <a:defRPr sz="1687" kern="1200">
          <a:solidFill>
            <a:schemeClr val="tx1"/>
          </a:solidFill>
          <a:latin typeface="+mn-lt"/>
          <a:ea typeface="+mn-ea"/>
          <a:cs typeface="+mn-cs"/>
        </a:defRPr>
      </a:lvl7pPr>
      <a:lvl8pPr marL="3214384" indent="-214292" algn="l" defTabSz="857169" rtl="0" eaLnBrk="1" latinLnBrk="0" hangingPunct="1">
        <a:lnSpc>
          <a:spcPct val="90000"/>
        </a:lnSpc>
        <a:spcBef>
          <a:spcPts val="469"/>
        </a:spcBef>
        <a:buFont typeface="Arial" panose="020B0604020202020204" pitchFamily="34" charset="0"/>
        <a:buChar char="•"/>
        <a:defRPr sz="1687" kern="1200">
          <a:solidFill>
            <a:schemeClr val="tx1"/>
          </a:solidFill>
          <a:latin typeface="+mn-lt"/>
          <a:ea typeface="+mn-ea"/>
          <a:cs typeface="+mn-cs"/>
        </a:defRPr>
      </a:lvl8pPr>
      <a:lvl9pPr marL="3642969" indent="-214292" algn="l" defTabSz="857169" rtl="0" eaLnBrk="1" latinLnBrk="0" hangingPunct="1">
        <a:lnSpc>
          <a:spcPct val="90000"/>
        </a:lnSpc>
        <a:spcBef>
          <a:spcPts val="469"/>
        </a:spcBef>
        <a:buFont typeface="Arial" panose="020B0604020202020204" pitchFamily="34" charset="0"/>
        <a:buChar char="•"/>
        <a:defRPr sz="16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57169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1pPr>
      <a:lvl2pPr marL="428585" algn="l" defTabSz="857169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2pPr>
      <a:lvl3pPr marL="857169" algn="l" defTabSz="857169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3pPr>
      <a:lvl4pPr marL="1285754" algn="l" defTabSz="857169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4pPr>
      <a:lvl5pPr marL="1714339" algn="l" defTabSz="857169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5pPr>
      <a:lvl6pPr marL="2142923" algn="l" defTabSz="857169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6pPr>
      <a:lvl7pPr marL="2571508" algn="l" defTabSz="857169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7pPr>
      <a:lvl8pPr marL="3000092" algn="l" defTabSz="857169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8pPr>
      <a:lvl9pPr marL="3428677" algn="l" defTabSz="857169" rtl="0" eaLnBrk="1" latinLnBrk="0" hangingPunct="1">
        <a:defRPr sz="16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0EFCD942-3499-44D7-80B6-9722EDD8E915}"/>
              </a:ext>
            </a:extLst>
          </p:cNvPr>
          <p:cNvSpPr txBox="1">
            <a:spLocks/>
          </p:cNvSpPr>
          <p:nvPr/>
        </p:nvSpPr>
        <p:spPr>
          <a:xfrm>
            <a:off x="3258514" y="2271184"/>
            <a:ext cx="5862515" cy="1530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8571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s-ES" sz="2879" b="1" i="1" dirty="0">
                <a:solidFill>
                  <a:srgbClr val="002D74"/>
                </a:solidFill>
                <a:latin typeface="Arial Narrow" panose="020B0606020202030204" pitchFamily="34" charset="0"/>
                <a:cs typeface="+mj-cs"/>
              </a:rPr>
              <a:t>Arquitectura de [Acelerador </a:t>
            </a:r>
            <a:r>
              <a:rPr lang="es-ES" sz="2879" b="1" i="1" dirty="0" err="1">
                <a:solidFill>
                  <a:srgbClr val="002D74"/>
                </a:solidFill>
                <a:latin typeface="Arial Narrow" panose="020B0606020202030204" pitchFamily="34" charset="0"/>
                <a:cs typeface="+mj-cs"/>
              </a:rPr>
              <a:t>Databricks</a:t>
            </a:r>
            <a:r>
              <a:rPr lang="es-ES" sz="2879" b="1" i="1" dirty="0">
                <a:solidFill>
                  <a:srgbClr val="002D74"/>
                </a:solidFill>
                <a:latin typeface="Arial Narrow" panose="020B0606020202030204" pitchFamily="34" charset="0"/>
                <a:cs typeface="+mj-cs"/>
              </a:rPr>
              <a:t> EVODWH]</a:t>
            </a:r>
            <a:endParaRPr lang="es-PE" sz="2879" b="1" i="1" dirty="0">
              <a:solidFill>
                <a:srgbClr val="002D74"/>
              </a:solidFill>
              <a:latin typeface="Arial Narrow" panose="020B0606020202030204" pitchFamily="34" charset="0"/>
              <a:cs typeface="+mj-cs"/>
            </a:endParaRP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CE3A5230-4AA6-BC1F-6F3B-5218976B9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7739"/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E84D23D-3142-4108-AF4F-4EE997E9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877739">
              <a:spcAft>
                <a:spcPts val="600"/>
              </a:spcAft>
            </a:pPr>
            <a:fld id="{41325116-9077-4A48-8B35-19E31762FCCE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 defTabSz="877739">
                <a:spcAft>
                  <a:spcPts val="600"/>
                </a:spcAft>
              </a:pPr>
              <a:t>1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942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F0301F8D-352C-46D3-8E9C-47CA1766E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7739"/>
            <a:endParaRPr lang="es-ES_tradnl" dirty="0">
              <a:solidFill>
                <a:prstClr val="black"/>
              </a:solidFill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31B68FC-C6AB-45B6-8D37-9F2FE7B8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7739"/>
            <a:fld id="{41325116-9077-4A48-8B35-19E31762FCCE}" type="slidenum">
              <a:rPr lang="es-ES_tradnl" smtClean="0">
                <a:solidFill>
                  <a:prstClr val="white"/>
                </a:solidFill>
              </a:rPr>
              <a:pPr defTabSz="877739"/>
              <a:t>2</a:t>
            </a:fld>
            <a:endParaRPr lang="es-ES_tradnl">
              <a:solidFill>
                <a:prstClr val="white"/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D47993F-12AD-4C72-A93B-293AD1165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rial Narrow" panose="020B0606020202030204" pitchFamily="34" charset="0"/>
              </a:rPr>
              <a:t>Iniciativa: </a:t>
            </a:r>
            <a:r>
              <a:rPr lang="es-PE" dirty="0">
                <a:latin typeface="Arial Narrow" panose="020B0606020202030204" pitchFamily="34" charset="0"/>
              </a:rPr>
              <a:t>[Nombre de iniciativa]</a:t>
            </a:r>
          </a:p>
        </p:txBody>
      </p:sp>
      <p:sp>
        <p:nvSpPr>
          <p:cNvPr id="9" name="Flecha: pentágono 8">
            <a:extLst>
              <a:ext uri="{FF2B5EF4-FFF2-40B4-BE49-F238E27FC236}">
                <a16:creationId xmlns:a16="http://schemas.microsoft.com/office/drawing/2014/main" id="{EEE077D7-D05D-6344-7FB7-0EFB092EA651}"/>
              </a:ext>
            </a:extLst>
          </p:cNvPr>
          <p:cNvSpPr/>
          <p:nvPr/>
        </p:nvSpPr>
        <p:spPr>
          <a:xfrm>
            <a:off x="328773" y="998209"/>
            <a:ext cx="5709003" cy="688368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rial Narrow" panose="020B0606020202030204" pitchFamily="34" charset="0"/>
              </a:rPr>
              <a:t>SITUACIÓN</a:t>
            </a:r>
            <a:endParaRPr lang="es-PE" dirty="0">
              <a:latin typeface="Arial Narrow" panose="020B0606020202030204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3471457-E3EE-892A-ABE9-09759C68A85E}"/>
              </a:ext>
            </a:extLst>
          </p:cNvPr>
          <p:cNvSpPr/>
          <p:nvPr/>
        </p:nvSpPr>
        <p:spPr>
          <a:xfrm>
            <a:off x="328773" y="1785135"/>
            <a:ext cx="2691827" cy="16130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MX" sz="1200" b="1" dirty="0">
                <a:solidFill>
                  <a:schemeClr val="tx1"/>
                </a:solidFill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ACTUAL:</a:t>
            </a:r>
            <a:endParaRPr lang="es-MX" sz="1200" dirty="0">
              <a:solidFill>
                <a:schemeClr val="tx1"/>
              </a:solidFill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s-MX" sz="12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Trabajo operativo y manual por parte de los custodios para elaborar trazabilidad y cuadre de información para el proyecto DWH.</a:t>
            </a:r>
            <a:endParaRPr lang="es-PE" sz="1200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4BAD9CE-488C-0E27-3C64-698ACE447E01}"/>
              </a:ext>
            </a:extLst>
          </p:cNvPr>
          <p:cNvSpPr/>
          <p:nvPr/>
        </p:nvSpPr>
        <p:spPr>
          <a:xfrm>
            <a:off x="3111359" y="1785135"/>
            <a:ext cx="2806557" cy="16130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Wingdings" panose="05000000000000000000" pitchFamily="2" charset="2"/>
              <a:buChar char="q"/>
            </a:pPr>
            <a:endParaRPr lang="es-PE" sz="1200" dirty="0">
              <a:solidFill>
                <a:schemeClr val="tx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algn="just"/>
            <a:endParaRPr lang="es-PE" sz="1200" dirty="0">
              <a:solidFill>
                <a:schemeClr val="tx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algn="just"/>
            <a:endParaRPr lang="es-PE" sz="1200" b="1" dirty="0">
              <a:solidFill>
                <a:schemeClr val="tx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s-PE" sz="1200" b="1" dirty="0">
                <a:solidFill>
                  <a:schemeClr val="tx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DESEADA:</a:t>
            </a:r>
            <a:endParaRPr lang="es-PE" sz="1200" dirty="0">
              <a:solidFill>
                <a:schemeClr val="tx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s-PE" sz="1200" dirty="0">
                <a:solidFill>
                  <a:schemeClr val="tx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Se busca automatizar el proceso operativo actual hasta alcanzar un 50% de reducción de tiempo en la ejecución del proceso.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s-PE" sz="1200" dirty="0">
              <a:solidFill>
                <a:schemeClr val="tx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es-PE" sz="1200" dirty="0">
              <a:solidFill>
                <a:schemeClr val="tx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Flecha: pentágono 12">
            <a:extLst>
              <a:ext uri="{FF2B5EF4-FFF2-40B4-BE49-F238E27FC236}">
                <a16:creationId xmlns:a16="http://schemas.microsoft.com/office/drawing/2014/main" id="{24193F83-EB9A-4398-FADE-3CB05611A066}"/>
              </a:ext>
            </a:extLst>
          </p:cNvPr>
          <p:cNvSpPr/>
          <p:nvPr/>
        </p:nvSpPr>
        <p:spPr>
          <a:xfrm>
            <a:off x="6390528" y="998209"/>
            <a:ext cx="5511943" cy="688368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rial Narrow" panose="020B0606020202030204" pitchFamily="34" charset="0"/>
              </a:rPr>
              <a:t>IMPACTO</a:t>
            </a:r>
            <a:endParaRPr lang="es-PE" dirty="0">
              <a:latin typeface="Arial Narrow" panose="020B0606020202030204" pitchFamily="34" charset="0"/>
            </a:endParaRP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4A3D72D3-D46F-E8F1-804F-268E798704F9}"/>
              </a:ext>
            </a:extLst>
          </p:cNvPr>
          <p:cNvCxnSpPr/>
          <p:nvPr/>
        </p:nvCxnSpPr>
        <p:spPr>
          <a:xfrm>
            <a:off x="6154222" y="941702"/>
            <a:ext cx="0" cy="263370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2D7BD898-5442-4ED3-53CB-4DF33D15C083}"/>
              </a:ext>
            </a:extLst>
          </p:cNvPr>
          <p:cNvSpPr/>
          <p:nvPr/>
        </p:nvSpPr>
        <p:spPr>
          <a:xfrm>
            <a:off x="6390530" y="1821989"/>
            <a:ext cx="2691827" cy="5573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es-MX" sz="1200" b="1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Tipo: </a:t>
            </a:r>
            <a:r>
              <a:rPr lang="es-MX" sz="12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Mejora</a:t>
            </a:r>
          </a:p>
          <a:p>
            <a:pPr algn="ctr"/>
            <a:endParaRPr lang="es-PE" sz="12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C560A15-C66A-B2BC-2CB0-F425FBCCF200}"/>
              </a:ext>
            </a:extLst>
          </p:cNvPr>
          <p:cNvSpPr/>
          <p:nvPr/>
        </p:nvSpPr>
        <p:spPr>
          <a:xfrm>
            <a:off x="6390529" y="2444859"/>
            <a:ext cx="5511942" cy="5573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MX" sz="1200" b="1" dirty="0">
                <a:solidFill>
                  <a:schemeClr val="tx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Criterio: Reducción de horas consumidas en trabajos operativos.</a:t>
            </a:r>
            <a:endParaRPr lang="es-PE" sz="1200" dirty="0">
              <a:solidFill>
                <a:schemeClr val="tx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DFCA64DC-A37F-E0C4-40BE-15249A46656C}"/>
              </a:ext>
            </a:extLst>
          </p:cNvPr>
          <p:cNvSpPr/>
          <p:nvPr/>
        </p:nvSpPr>
        <p:spPr>
          <a:xfrm>
            <a:off x="9210650" y="1804008"/>
            <a:ext cx="2691826" cy="55737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MX" sz="1200" b="1" dirty="0">
                <a:solidFill>
                  <a:schemeClr val="tx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Valor monetario: </a:t>
            </a:r>
            <a:r>
              <a:rPr lang="es-ES" sz="1200" dirty="0">
                <a:solidFill>
                  <a:schemeClr val="tx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S/ </a:t>
            </a:r>
            <a:r>
              <a:rPr lang="es-MX" sz="1200" dirty="0">
                <a:solidFill>
                  <a:schemeClr val="tx1"/>
                </a:solidFill>
                <a:latin typeface="Arial Narrow" panose="020B0606020202030204" pitchFamily="34" charset="0"/>
                <a:cs typeface="Times New Roman" panose="02020603050405020304" pitchFamily="18" charset="0"/>
              </a:rPr>
              <a:t>MM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CD383CF-7CD5-25F4-9BE7-8F8D8690445C}"/>
              </a:ext>
            </a:extLst>
          </p:cNvPr>
          <p:cNvCxnSpPr>
            <a:cxnSpLocks/>
          </p:cNvCxnSpPr>
          <p:nvPr/>
        </p:nvCxnSpPr>
        <p:spPr>
          <a:xfrm flipH="1">
            <a:off x="210865" y="3575407"/>
            <a:ext cx="11760182" cy="3434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echa: pentágono 27">
            <a:extLst>
              <a:ext uri="{FF2B5EF4-FFF2-40B4-BE49-F238E27FC236}">
                <a16:creationId xmlns:a16="http://schemas.microsoft.com/office/drawing/2014/main" id="{2D4BF701-DE57-2D87-A9E8-165B2A99FF12}"/>
              </a:ext>
            </a:extLst>
          </p:cNvPr>
          <p:cNvSpPr/>
          <p:nvPr/>
        </p:nvSpPr>
        <p:spPr>
          <a:xfrm>
            <a:off x="304107" y="3730977"/>
            <a:ext cx="11573698" cy="688368"/>
          </a:xfrm>
          <a:prstGeom prst="homePlat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Arial Narrow" panose="020B0606020202030204" pitchFamily="34" charset="0"/>
              </a:rPr>
              <a:t>INFORMACIÓN ADICIONAL</a:t>
            </a:r>
            <a:endParaRPr lang="es-PE" dirty="0">
              <a:latin typeface="Arial Narrow" panose="020B0606020202030204" pitchFamily="34" charset="0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2FE3CEE4-4ED6-278C-B8A7-48B410628956}"/>
              </a:ext>
            </a:extLst>
          </p:cNvPr>
          <p:cNvSpPr/>
          <p:nvPr/>
        </p:nvSpPr>
        <p:spPr>
          <a:xfrm>
            <a:off x="304107" y="4488190"/>
            <a:ext cx="11559120" cy="16245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PE" sz="1200" dirty="0">
              <a:solidFill>
                <a:schemeClr val="tx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D4303343-1F08-2E68-A819-97BA055D8DCC}"/>
              </a:ext>
            </a:extLst>
          </p:cNvPr>
          <p:cNvSpPr txBox="1"/>
          <p:nvPr/>
        </p:nvSpPr>
        <p:spPr>
          <a:xfrm>
            <a:off x="350413" y="5495334"/>
            <a:ext cx="365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>
                <a:latin typeface="Arial Narrow" panose="020B0606020202030204" pitchFamily="34" charset="0"/>
              </a:rPr>
              <a:t>Fecha límite de la solución transitoria:</a:t>
            </a:r>
            <a:endParaRPr lang="es-PE" dirty="0">
              <a:latin typeface="Arial Narrow" panose="020B0606020202030204" pitchFamily="34" charset="0"/>
            </a:endParaRP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0E7E2325-3F10-AA3C-E833-9F7809C38218}"/>
              </a:ext>
            </a:extLst>
          </p:cNvPr>
          <p:cNvSpPr/>
          <p:nvPr/>
        </p:nvSpPr>
        <p:spPr>
          <a:xfrm>
            <a:off x="2712375" y="5051406"/>
            <a:ext cx="308225" cy="2709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CD9455B0-EA16-0F11-2D9F-282BBC0F2305}"/>
              </a:ext>
            </a:extLst>
          </p:cNvPr>
          <p:cNvSpPr txBox="1"/>
          <p:nvPr/>
        </p:nvSpPr>
        <p:spPr>
          <a:xfrm>
            <a:off x="328773" y="451339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>
                <a:latin typeface="Arial Narrow" panose="020B0606020202030204" pitchFamily="34" charset="0"/>
              </a:rPr>
              <a:t>Fecha de inicio de la implementación:</a:t>
            </a:r>
            <a:endParaRPr lang="es-PE" dirty="0">
              <a:latin typeface="Arial Narrow" panose="020B0606020202030204" pitchFamily="34" charset="0"/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DC7D90AB-FB71-E2C2-B732-BF6E36DE421C}"/>
              </a:ext>
            </a:extLst>
          </p:cNvPr>
          <p:cNvSpPr txBox="1"/>
          <p:nvPr/>
        </p:nvSpPr>
        <p:spPr>
          <a:xfrm>
            <a:off x="7390541" y="4574133"/>
            <a:ext cx="433227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sz="1200" dirty="0">
                <a:latin typeface="Arial Narrow" panose="020B0606020202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 tiene dependencia de insumos que estarán el Q[X].</a:t>
            </a:r>
            <a:endParaRPr lang="es-MX" sz="1200" dirty="0">
              <a:effectLst/>
              <a:latin typeface="Arial Narrow" panose="020B0606020202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s-PE" sz="1200" dirty="0">
              <a:latin typeface="Arial Narrow" panose="020B0606020202030204" pitchFamily="34" charset="0"/>
            </a:endParaRP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E1187EC1-7F08-AB05-27FC-EE03830BB470}"/>
              </a:ext>
            </a:extLst>
          </p:cNvPr>
          <p:cNvSpPr/>
          <p:nvPr/>
        </p:nvSpPr>
        <p:spPr>
          <a:xfrm>
            <a:off x="3976285" y="4595540"/>
            <a:ext cx="1530663" cy="2282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Q[X]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A808EF53-A3D9-5279-690A-379A2E27B560}"/>
              </a:ext>
            </a:extLst>
          </p:cNvPr>
          <p:cNvSpPr txBox="1"/>
          <p:nvPr/>
        </p:nvSpPr>
        <p:spPr>
          <a:xfrm>
            <a:off x="5650962" y="4520447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>
                <a:latin typeface="Arial Narrow" panose="020B0606020202030204" pitchFamily="34" charset="0"/>
              </a:rPr>
              <a:t>Dependencias:</a:t>
            </a:r>
            <a:endParaRPr lang="es-PE" dirty="0">
              <a:latin typeface="Arial Narrow" panose="020B0606020202030204" pitchFamily="34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2104C6A-91DC-F776-993A-478D34B5D301}"/>
              </a:ext>
            </a:extLst>
          </p:cNvPr>
          <p:cNvSpPr txBox="1"/>
          <p:nvPr/>
        </p:nvSpPr>
        <p:spPr>
          <a:xfrm>
            <a:off x="339046" y="4986564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ES" dirty="0">
                <a:latin typeface="Arial Narrow" panose="020B0606020202030204" pitchFamily="34" charset="0"/>
              </a:rPr>
              <a:t>Arquitectura transitoria:</a:t>
            </a:r>
            <a:endParaRPr lang="es-PE" dirty="0">
              <a:latin typeface="Arial Narrow" panose="020B0606020202030204" pitchFamily="34" charset="0"/>
            </a:endParaRP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9B7516C8-CFA0-27E3-54CF-0B0F08BFB2A5}"/>
              </a:ext>
            </a:extLst>
          </p:cNvPr>
          <p:cNvSpPr/>
          <p:nvPr/>
        </p:nvSpPr>
        <p:spPr>
          <a:xfrm>
            <a:off x="3975925" y="5541501"/>
            <a:ext cx="1941991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endParaRPr lang="es-PE" sz="1200" dirty="0">
              <a:solidFill>
                <a:schemeClr val="tx1"/>
              </a:solidFill>
              <a:latin typeface="Arial Narrow" panose="020B0606020202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214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F0301F8D-352C-46D3-8E9C-47CA1766E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0865" y="6378058"/>
            <a:ext cx="10379884" cy="365125"/>
          </a:xfrm>
        </p:spPr>
        <p:txBody>
          <a:bodyPr/>
          <a:lstStyle/>
          <a:p>
            <a:endParaRPr lang="es-ES_tradnl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31B68FC-C6AB-45B6-8D37-9F2FE7B8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38814" y="6368600"/>
            <a:ext cx="463662" cy="365125"/>
          </a:xfrm>
        </p:spPr>
        <p:txBody>
          <a:bodyPr/>
          <a:lstStyle/>
          <a:p>
            <a:fld id="{41325116-9077-4A48-8B35-19E31762FCCE}" type="slidenum">
              <a:rPr lang="es-ES_tradnl" smtClean="0"/>
              <a:pPr/>
              <a:t>3</a:t>
            </a:fld>
            <a:endParaRPr lang="es-ES_tradnl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DD47993F-12AD-4C72-A93B-293AD1165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53" y="191426"/>
            <a:ext cx="11750094" cy="582368"/>
          </a:xfrm>
        </p:spPr>
        <p:txBody>
          <a:bodyPr/>
          <a:lstStyle/>
          <a:p>
            <a:r>
              <a:rPr lang="es-PE" dirty="0"/>
              <a:t>Diseño de estrategia de datos</a:t>
            </a:r>
          </a:p>
        </p:txBody>
      </p:sp>
    </p:spTree>
    <p:extLst>
      <p:ext uri="{BB962C8B-B14F-4D97-AF65-F5344CB8AC3E}">
        <p14:creationId xmlns:p14="http://schemas.microsoft.com/office/powerpoint/2010/main" val="3516492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F0301F8D-352C-46D3-8E9C-47CA1766E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7739"/>
            <a:endParaRPr lang="es-ES_tradnl" dirty="0">
              <a:solidFill>
                <a:prstClr val="black"/>
              </a:solidFill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31B68FC-C6AB-45B6-8D37-9F2FE7B8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7739"/>
            <a:fld id="{41325116-9077-4A48-8B35-19E31762FCCE}" type="slidenum">
              <a:rPr lang="es-ES_tradnl" smtClean="0">
                <a:solidFill>
                  <a:prstClr val="white"/>
                </a:solidFill>
              </a:rPr>
              <a:pPr defTabSz="877739"/>
              <a:t>4</a:t>
            </a:fld>
            <a:endParaRPr lang="es-ES_tradnl">
              <a:solidFill>
                <a:prstClr val="white"/>
              </a:solidFill>
            </a:endParaRPr>
          </a:p>
        </p:txBody>
      </p:sp>
      <p:sp>
        <p:nvSpPr>
          <p:cNvPr id="9" name="Título 3">
            <a:extLst>
              <a:ext uri="{FF2B5EF4-FFF2-40B4-BE49-F238E27FC236}">
                <a16:creationId xmlns:a16="http://schemas.microsoft.com/office/drawing/2014/main" id="{E192FF19-E93B-A1CD-F213-6488D5B0E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53" y="191426"/>
            <a:ext cx="11750094" cy="582368"/>
          </a:xfrm>
        </p:spPr>
        <p:txBody>
          <a:bodyPr/>
          <a:lstStyle/>
          <a:p>
            <a:r>
              <a:rPr lang="pt-BR" dirty="0" err="1">
                <a:latin typeface="Arial Narrow" panose="020B0606020202030204" pitchFamily="34" charset="0"/>
              </a:rPr>
              <a:t>Arquitectura</a:t>
            </a:r>
            <a:r>
              <a:rPr lang="pt-BR" dirty="0">
                <a:latin typeface="Arial Narrow" panose="020B0606020202030204" pitchFamily="34" charset="0"/>
              </a:rPr>
              <a:t> </a:t>
            </a:r>
            <a:r>
              <a:rPr lang="es-ES" dirty="0">
                <a:latin typeface="Arial Narrow" panose="020B0606020202030204" pitchFamily="34" charset="0"/>
              </a:rPr>
              <a:t>AS IS – [Iniciativa o Nombre de Proyecto]</a:t>
            </a:r>
            <a:endParaRPr lang="es-PE" dirty="0">
              <a:latin typeface="Arial Narrow" panose="020B06060202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C8A180D-97D9-E9EF-E456-06CED86FF7A5}"/>
              </a:ext>
            </a:extLst>
          </p:cNvPr>
          <p:cNvSpPr txBox="1"/>
          <p:nvPr/>
        </p:nvSpPr>
        <p:spPr>
          <a:xfrm>
            <a:off x="8285667" y="1422292"/>
            <a:ext cx="377515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PE" b="1" dirty="0"/>
              <a:t>Objetivo: </a:t>
            </a:r>
          </a:p>
          <a:p>
            <a:r>
              <a:rPr lang="es-PE" dirty="0"/>
              <a:t>…..</a:t>
            </a:r>
          </a:p>
          <a:p>
            <a:r>
              <a:rPr lang="es-PE" dirty="0"/>
              <a:t>….</a:t>
            </a:r>
          </a:p>
          <a:p>
            <a:r>
              <a:rPr lang="es-PE" dirty="0"/>
              <a:t>.</a:t>
            </a:r>
            <a:endParaRPr lang="es-PE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22DFB23-088E-10F4-C444-1C6FE34FF9BF}"/>
              </a:ext>
            </a:extLst>
          </p:cNvPr>
          <p:cNvSpPr txBox="1"/>
          <p:nvPr/>
        </p:nvSpPr>
        <p:spPr>
          <a:xfrm>
            <a:off x="8285666" y="2789047"/>
            <a:ext cx="377515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PE" b="1" dirty="0"/>
              <a:t>Problemáticas: </a:t>
            </a:r>
          </a:p>
          <a:p>
            <a:r>
              <a:rPr lang="es-PE" b="1" dirty="0"/>
              <a:t>1.</a:t>
            </a:r>
          </a:p>
          <a:p>
            <a:r>
              <a:rPr lang="es-PE" b="1" dirty="0"/>
              <a:t>2.</a:t>
            </a:r>
          </a:p>
          <a:p>
            <a:r>
              <a:rPr lang="es-PE" b="1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3462309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F0301F8D-352C-46D3-8E9C-47CA1766E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7739"/>
            <a:endParaRPr lang="es-ES_tradnl" dirty="0">
              <a:solidFill>
                <a:prstClr val="black"/>
              </a:solidFill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31B68FC-C6AB-45B6-8D37-9F2FE7B8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7739"/>
            <a:fld id="{41325116-9077-4A48-8B35-19E31762FCCE}" type="slidenum">
              <a:rPr lang="es-ES_tradnl" smtClean="0">
                <a:solidFill>
                  <a:prstClr val="white"/>
                </a:solidFill>
              </a:rPr>
              <a:pPr defTabSz="877739"/>
              <a:t>5</a:t>
            </a:fld>
            <a:endParaRPr lang="es-ES_tradnl">
              <a:solidFill>
                <a:prstClr val="white"/>
              </a:solidFill>
            </a:endParaRPr>
          </a:p>
        </p:txBody>
      </p:sp>
      <p:sp>
        <p:nvSpPr>
          <p:cNvPr id="10" name="Título 3">
            <a:extLst>
              <a:ext uri="{FF2B5EF4-FFF2-40B4-BE49-F238E27FC236}">
                <a16:creationId xmlns:a16="http://schemas.microsoft.com/office/drawing/2014/main" id="{BF70B44A-4287-0C81-2D8B-A5932B0BB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53" y="59688"/>
            <a:ext cx="11750094" cy="582368"/>
          </a:xfrm>
        </p:spPr>
        <p:txBody>
          <a:bodyPr/>
          <a:lstStyle/>
          <a:p>
            <a:r>
              <a:rPr lang="pt-BR" dirty="0" err="1">
                <a:latin typeface="Arial Narrow" panose="020B0606020202030204" pitchFamily="34" charset="0"/>
              </a:rPr>
              <a:t>Arquitectura</a:t>
            </a:r>
            <a:r>
              <a:rPr lang="pt-BR" dirty="0">
                <a:latin typeface="Arial Narrow" panose="020B0606020202030204" pitchFamily="34" charset="0"/>
              </a:rPr>
              <a:t> </a:t>
            </a:r>
            <a:r>
              <a:rPr lang="es-ES" dirty="0">
                <a:latin typeface="Arial Narrow" panose="020B0606020202030204" pitchFamily="34" charset="0"/>
              </a:rPr>
              <a:t>TO BE – [Nombre de Iniciativa o Proyecto]</a:t>
            </a:r>
            <a:endParaRPr lang="es-PE" dirty="0">
              <a:latin typeface="Arial Narrow" panose="020B060602020203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54D699C-23AD-33C4-DB07-02908934171E}"/>
              </a:ext>
            </a:extLst>
          </p:cNvPr>
          <p:cNvSpPr txBox="1"/>
          <p:nvPr/>
        </p:nvSpPr>
        <p:spPr>
          <a:xfrm>
            <a:off x="8285667" y="1422292"/>
            <a:ext cx="377515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PE" b="1" dirty="0"/>
              <a:t>Sustentación: </a:t>
            </a:r>
          </a:p>
          <a:p>
            <a:r>
              <a:rPr lang="es-PE" dirty="0"/>
              <a:t>…..</a:t>
            </a:r>
          </a:p>
          <a:p>
            <a:r>
              <a:rPr lang="es-PE" dirty="0"/>
              <a:t>….</a:t>
            </a:r>
          </a:p>
          <a:p>
            <a:r>
              <a:rPr lang="es-PE" dirty="0"/>
              <a:t>.</a:t>
            </a:r>
            <a:endParaRPr lang="es-PE" b="1" dirty="0"/>
          </a:p>
        </p:txBody>
      </p:sp>
    </p:spTree>
    <p:extLst>
      <p:ext uri="{BB962C8B-B14F-4D97-AF65-F5344CB8AC3E}">
        <p14:creationId xmlns:p14="http://schemas.microsoft.com/office/powerpoint/2010/main" val="2740878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F0301F8D-352C-46D3-8E9C-47CA1766E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7739"/>
            <a:endParaRPr lang="es-ES_tradnl" dirty="0">
              <a:solidFill>
                <a:prstClr val="black"/>
              </a:solidFill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31B68FC-C6AB-45B6-8D37-9F2FE7B8A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877739"/>
            <a:fld id="{41325116-9077-4A48-8B35-19E31762FCCE}" type="slidenum">
              <a:rPr lang="es-ES_tradnl" smtClean="0">
                <a:solidFill>
                  <a:prstClr val="white"/>
                </a:solidFill>
              </a:rPr>
              <a:pPr defTabSz="877739"/>
              <a:t>6</a:t>
            </a:fld>
            <a:endParaRPr lang="es-ES_tradnl">
              <a:solidFill>
                <a:prstClr val="white"/>
              </a:solidFill>
            </a:endParaRPr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D43F1A19-F65D-4645-4C6A-FF4316DA4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53" y="0"/>
            <a:ext cx="11750094" cy="582368"/>
          </a:xfrm>
        </p:spPr>
        <p:txBody>
          <a:bodyPr/>
          <a:lstStyle/>
          <a:p>
            <a:r>
              <a:rPr lang="pt-BR" dirty="0" err="1">
                <a:latin typeface="Arial Narrow" panose="020B0606020202030204" pitchFamily="34" charset="0"/>
              </a:rPr>
              <a:t>Arquitectura</a:t>
            </a:r>
            <a:r>
              <a:rPr lang="pt-BR" dirty="0">
                <a:latin typeface="Arial Narrow" panose="020B0606020202030204" pitchFamily="34" charset="0"/>
              </a:rPr>
              <a:t> </a:t>
            </a:r>
            <a:r>
              <a:rPr lang="es-ES" dirty="0">
                <a:latin typeface="Arial Narrow" panose="020B0606020202030204" pitchFamily="34" charset="0"/>
              </a:rPr>
              <a:t>Transitoria – [Nombre de Iniciativa o Proyecto</a:t>
            </a:r>
            <a:r>
              <a:rPr lang="es-PE" dirty="0">
                <a:latin typeface="Arial Narrow" panose="020B0606020202030204" pitchFamily="34" charset="0"/>
              </a:rPr>
              <a:t>]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0078D3E-A082-E150-1D36-A716E7263E52}"/>
              </a:ext>
            </a:extLst>
          </p:cNvPr>
          <p:cNvSpPr txBox="1"/>
          <p:nvPr/>
        </p:nvSpPr>
        <p:spPr>
          <a:xfrm>
            <a:off x="8285667" y="1422292"/>
            <a:ext cx="377515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PE" b="1" dirty="0"/>
              <a:t>Ventajas: </a:t>
            </a:r>
          </a:p>
          <a:p>
            <a:r>
              <a:rPr lang="es-PE" dirty="0"/>
              <a:t>1. </a:t>
            </a:r>
          </a:p>
          <a:p>
            <a:r>
              <a:rPr lang="es-PE" dirty="0"/>
              <a:t>2.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21FBFFD-ED1F-7C54-0367-45A90136D548}"/>
              </a:ext>
            </a:extLst>
          </p:cNvPr>
          <p:cNvSpPr txBox="1"/>
          <p:nvPr/>
        </p:nvSpPr>
        <p:spPr>
          <a:xfrm>
            <a:off x="8334299" y="3009384"/>
            <a:ext cx="377515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PE" b="1" dirty="0"/>
              <a:t>Desventajas: </a:t>
            </a:r>
          </a:p>
          <a:p>
            <a:r>
              <a:rPr lang="es-PE" b="1" dirty="0"/>
              <a:t>1.</a:t>
            </a:r>
          </a:p>
          <a:p>
            <a:r>
              <a:rPr lang="es-PE" b="1" dirty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1018789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3073F-7F28-384B-BCD2-9F751B063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1822011E-A0B9-BBE1-8F73-EEBF1BCAFD46}"/>
              </a:ext>
            </a:extLst>
          </p:cNvPr>
          <p:cNvSpPr txBox="1">
            <a:spLocks/>
          </p:cNvSpPr>
          <p:nvPr/>
        </p:nvSpPr>
        <p:spPr>
          <a:xfrm>
            <a:off x="3258514" y="2271184"/>
            <a:ext cx="5862515" cy="15307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85716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s-ES" sz="2879" b="1" i="1" dirty="0">
                <a:solidFill>
                  <a:srgbClr val="002D74"/>
                </a:solidFill>
                <a:latin typeface="Arial Narrow" panose="020B0606020202030204" pitchFamily="34" charset="0"/>
                <a:cs typeface="+mj-cs"/>
              </a:rPr>
              <a:t>Gracias!!!</a:t>
            </a:r>
            <a:endParaRPr lang="es-PE" sz="2879" b="1" i="1" dirty="0">
              <a:solidFill>
                <a:srgbClr val="002D74"/>
              </a:solidFill>
              <a:latin typeface="Arial Narrow" panose="020B0606020202030204" pitchFamily="34" charset="0"/>
              <a:cs typeface="+mj-cs"/>
            </a:endParaRPr>
          </a:p>
        </p:txBody>
      </p:sp>
      <p:sp>
        <p:nvSpPr>
          <p:cNvPr id="22" name="Footer Placeholder 3">
            <a:extLst>
              <a:ext uri="{FF2B5EF4-FFF2-40B4-BE49-F238E27FC236}">
                <a16:creationId xmlns:a16="http://schemas.microsoft.com/office/drawing/2014/main" id="{06569A99-E17E-7A06-32C7-55A5FD070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877739"/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899737AB-BC6D-9DEE-E7F3-103EF4B1D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877739">
              <a:spcAft>
                <a:spcPts val="600"/>
              </a:spcAft>
            </a:pPr>
            <a:fld id="{41325116-9077-4A48-8B35-19E31762FCCE}" type="slidenum">
              <a:rPr lang="es-ES_tradnl" smtClean="0">
                <a:solidFill>
                  <a:prstClr val="black">
                    <a:tint val="75000"/>
                  </a:prstClr>
                </a:solidFill>
              </a:rPr>
              <a:pPr defTabSz="877739">
                <a:spcAft>
                  <a:spcPts val="600"/>
                </a:spcAft>
              </a:pPr>
              <a:t>7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725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EWVI" val="true"/>
  <p:tag name="BLUEONEFOURTHTITLEFONTCOLORFIXED" val="true"/>
  <p:tag name="DARKLAYOUTNAMESCHANGEDTOCONTRAST" val="true"/>
  <p:tag name="ICONFILLBACKGROUND" val="Color [A=255, R=0, G=74, B=143]"/>
  <p:tag name="ICONFILLBACKGROUNDTHEME" val=""/>
  <p:tag name="ICONENCLOSURE" val="False"/>
  <p:tag name="ICONLINEFILL" val="Color [A=255, R=255, G=192, B=0]"/>
  <p:tag name="THINKCELLPRESENTATIONDONOTDELETE" val="&lt;?xml version=&quot;1.0&quot; encoding=&quot;UTF-16&quot; standalone=&quot;yes&quot;?&gt;&lt;root reqver=&quot;27037&quot;&gt;&lt;version val=&quot;30862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bNumberIsYear val=&quot;0&quot;/&gt;&lt;m_strFormatTime&gt;%d-%1-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4&quot;/&gt;&lt;/m_yearfmt&gt;&lt;/m_precDefaultMonth&gt;&lt;m_precDefaultWeek&gt;&lt;m_bNumberIsYear val=&quot;0&quot;/&gt;&lt;m_strFormatTime&gt;%d.&lt;/m_strFormatTime&gt;&lt;m_yearfmt&gt;&lt;begin val=&quot;0&quot;/&gt;&lt;end val=&quot;4&quot;/&gt;&lt;/m_yearfmt&gt;&lt;/m_precDefaultWeek&gt;&lt;m_precDefaultDay&gt;&lt;m_bNumberIsYear val=&quot;0&quot;/&gt;&lt;m_strFormatTime&gt;%d&lt;/m_strFormatTime&gt;&lt;m_yearfmt&gt;&lt;begin val=&quot;0&quot;/&gt;&lt;end val=&quot;4&quot;/&gt;&lt;/m_yearfmt&gt;&lt;/m_precDefaultDay&gt;&lt;m_mruColor&gt;&lt;m_vecMRU length=&quot;5&quot;&gt;&lt;elem m_fUsage=&quot;2.70999999999999996447E+00&quot;&gt;&lt;m_msothmcolidx val=&quot;0&quot;/&gt;&lt;m_rgb r=&quot;E7&quot; g=&quot;28&quot; b=&quot;1E&quot;/&gt;&lt;/elem&gt;&lt;elem m_fUsage=&quot;1.38509999999999999787E+00&quot;&gt;&lt;m_msothmcolidx val=&quot;0&quot;/&gt;&lt;m_rgb r=&quot;FF&quot; g=&quot;DF&quot; b=&quot;DF&quot;/&gt;&lt;/elem&gt;&lt;elem m_fUsage=&quot;5.90490000000000181402E-01&quot;&gt;&lt;m_msothmcolidx val=&quot;0&quot;/&gt;&lt;m_rgb r=&quot;FE&quot; g=&quot;D2&quot; b=&quot;CD&quot;/&gt;&lt;/elem&gt;&lt;elem m_fUsage=&quot;5.31441000000000163261E-01&quot;&gt;&lt;m_msothmcolidx val=&quot;0&quot;/&gt;&lt;m_rgb r=&quot;B6&quot; g=&quot;DC&quot; b=&quot;FF&quot;/&gt;&lt;/elem&gt;&lt;elem m_fUsage=&quot;4.78296900000000135833E-01&quot;&gt;&lt;m_msothmcolidx val=&quot;0&quot;/&gt;&lt;m_rgb r=&quot;CD&quot; g=&quot;20&quot; b=&quot;2C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eNbBZpSBqXi60EyK4qDw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eNbBZpSBqXi60EyK4qDw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eNbBZpSBqXi60EyK4qDw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n2AzPxTFSKcQBWv_OsVA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ANrv93T72bwq4fSgi4S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ANrv93T72bwq4fSgi4SQ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7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5tNN_OdVRnC_8Tatiiw6bA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eNbBZpSBqXi60EyK4qDw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eNbBZpSBqXi60EyK4qD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eNbBZpSBqXi60EyK4qDw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n2AzPxTFSKcQBWv_OsVA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ANrv93T72bwq4fSgi4SQ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ANrv93T72bwq4fSgi4SQ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eNbBZpSBqXi60EyK4qDw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7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n2AzPxTFSKcQBWv_OsVA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eNbBZpSBqXi60EyK4qDw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eNbBZpSBqXi60EyK4qD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n2AzPxTFSKcQBWv_OsVA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eNbBZpSBqXi60EyK4qDw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ANrv93T72bwq4fSgi4SQ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ANrv93T72bwq4fSgi4SQ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ANrv93T72bwq4fSgi4SQ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n2AzPxTFSKcQBWv_OsV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r.i6fcWQ8mU7bayV2YBlQ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n2AzPxTFSKcQBWv_OsVA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n2AzPxTFSKcQBWv_OsVA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n2AzPxTFSKcQBWv_OsVA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n2AzPxTFSKcQBWv_OsV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ANrv93T72bwq4fSgi4SQ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ANrv93T72bwq4fSgi4SQ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r.i6fcWQ8mU7bayV2YBlQ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0EDznAysrm7uAxBKgKLVQ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eNbBZpSBqXi60EyK4qDw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eNbBZpSBqXi60EyK4qDw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eNbBZpSBqXi60EyK4qDw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ANrv93T72bwq4fSgi4SQ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ANrv93T72bwq4fSgi4SQ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ANrv93T72bwq4fSgi4SQ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n2AzPxTFSKcQBWv_OsVA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r.i6fcWQ8mU7bayV2YBlQ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n2AzPxTFSKcQBWv_OsVA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n2AzPxTFSKcQBWv_OsVA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n2AzPxTFSKcQBWv_OsVA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n2AzPxTFSKcQBWv_OsVA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ANrv93T72bwq4fSgi4SQ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ANrv93T72bwq4fSgi4SQ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ANrv93T72bwq4fSgi4SQ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r.i6fcWQ8mU7bayV2YBlQ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0EDznAysrm7uAxBKgKLVQ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ANrv93T72bwq4fSgi4SQ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eNbBZpSBqXi60EyK4qDw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eNbBZpSBqXi60EyK4qDw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eNbBZpSBqXi60EyK4qD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n2AzPxTFSKcQBWv_OsVA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ANrv93T72bwq4fSgi4SQ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ANrv93T72bwq4fSgi4SQ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n2AzPxTFSKcQBWv_OsVA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7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eNbBZpSBqXi60EyK4qDw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eNbBZpSBqXi60EyK4qD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peNbBZpSBqXi60EyK4qD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Sn2AzPxTFSKcQBWv_OsV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ANrv93T72bwq4fSgi4SQ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BANrv93T72bwq4fSgi4SQ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hAXwUOMF3tkihHXEiYr2g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RectangleLight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LogoText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Right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BottomLineLeft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Right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TopLineLef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traight Connector 17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xRHVdwUBWjwTu4_0MEjIg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2. Slide Titl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3. Subtitl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1. On-page tracke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Slide Numb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NAME" val="5. Sourc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LQwXaAW.6xWJYI08MsR_g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heme/theme1.xml><?xml version="1.0" encoding="utf-8"?>
<a:theme xmlns:a="http://schemas.openxmlformats.org/drawingml/2006/main" name="Firm Format - template_Contrast">
  <a:themeElements>
    <a:clrScheme name="BCP">
      <a:dk1>
        <a:srgbClr val="000000"/>
      </a:dk1>
      <a:lt1>
        <a:srgbClr val="FFFFFF"/>
      </a:lt1>
      <a:dk2>
        <a:srgbClr val="595959"/>
      </a:dk2>
      <a:lt2>
        <a:srgbClr val="FFFFFF"/>
      </a:lt2>
      <a:accent1>
        <a:srgbClr val="CCCCCC"/>
      </a:accent1>
      <a:accent2>
        <a:srgbClr val="808080"/>
      </a:accent2>
      <a:accent3>
        <a:srgbClr val="595959"/>
      </a:accent3>
      <a:accent4>
        <a:srgbClr val="004A8F"/>
      </a:accent4>
      <a:accent5>
        <a:srgbClr val="F39D1D"/>
      </a:accent5>
      <a:accent6>
        <a:srgbClr val="808080"/>
      </a:accent6>
      <a:hlink>
        <a:srgbClr val="595959"/>
      </a:hlink>
      <a:folHlink>
        <a:srgbClr val="333333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CP">
        <a:dk1>
          <a:srgbClr val="000000"/>
        </a:dk1>
        <a:lt1>
          <a:srgbClr val="FFFFFF"/>
        </a:lt1>
        <a:dk2>
          <a:srgbClr val="595959"/>
        </a:dk2>
        <a:lt2>
          <a:srgbClr val="FFFFFF"/>
        </a:lt2>
        <a:accent1>
          <a:srgbClr val="CCCCCC"/>
        </a:accent1>
        <a:accent2>
          <a:srgbClr val="808080"/>
        </a:accent2>
        <a:accent3>
          <a:srgbClr val="595959"/>
        </a:accent3>
        <a:accent4>
          <a:srgbClr val="004A8F"/>
        </a:accent4>
        <a:accent5>
          <a:srgbClr val="F39D1D"/>
        </a:accent5>
        <a:accent6>
          <a:srgbClr val="808080"/>
        </a:accent6>
        <a:hlink>
          <a:srgbClr val="595959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Cyan-Blu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9F0FF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rm Format - template - blue - wide" id="{CBAAA8DA-AFC5-4F8A-BF34-733F303E9EE7}" vid="{C83A2FBA-1D83-4DE4-A7E3-439E0B148B18}"/>
    </a:ext>
  </a:extLst>
</a:theme>
</file>

<file path=ppt/theme/theme2.xml><?xml version="1.0" encoding="utf-8"?>
<a:theme xmlns:a="http://schemas.openxmlformats.org/drawingml/2006/main" name="7_Firm Format - template_Contrast">
  <a:themeElements>
    <a:clrScheme name="BCP">
      <a:dk1>
        <a:srgbClr val="000000"/>
      </a:dk1>
      <a:lt1>
        <a:srgbClr val="FFFFFF"/>
      </a:lt1>
      <a:dk2>
        <a:srgbClr val="595959"/>
      </a:dk2>
      <a:lt2>
        <a:srgbClr val="FFFFFF"/>
      </a:lt2>
      <a:accent1>
        <a:srgbClr val="CCCCCC"/>
      </a:accent1>
      <a:accent2>
        <a:srgbClr val="808080"/>
      </a:accent2>
      <a:accent3>
        <a:srgbClr val="595959"/>
      </a:accent3>
      <a:accent4>
        <a:srgbClr val="004A8F"/>
      </a:accent4>
      <a:accent5>
        <a:srgbClr val="F39D1D"/>
      </a:accent5>
      <a:accent6>
        <a:srgbClr val="808080"/>
      </a:accent6>
      <a:hlink>
        <a:srgbClr val="595959"/>
      </a:hlink>
      <a:folHlink>
        <a:srgbClr val="333333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wrap="square" lIns="0" tIns="0" rIns="0" bIns="18288" anchor="t">
        <a:spAutoFit/>
      </a:bodyPr>
      <a:lstStyle>
        <a:defPPr algn="l">
          <a:defRPr sz="1300" b="1" baseline="0" noProof="0" dirty="0">
            <a:latin typeface="+mn-lt"/>
            <a:ea typeface="+mn-ea"/>
          </a:defRPr>
        </a:defPPr>
      </a:lst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CP">
        <a:dk1>
          <a:srgbClr val="000000"/>
        </a:dk1>
        <a:lt1>
          <a:srgbClr val="FFFFFF"/>
        </a:lt1>
        <a:dk2>
          <a:srgbClr val="595959"/>
        </a:dk2>
        <a:lt2>
          <a:srgbClr val="FFFFFF"/>
        </a:lt2>
        <a:accent1>
          <a:srgbClr val="CCCCCC"/>
        </a:accent1>
        <a:accent2>
          <a:srgbClr val="808080"/>
        </a:accent2>
        <a:accent3>
          <a:srgbClr val="595959"/>
        </a:accent3>
        <a:accent4>
          <a:srgbClr val="004A8F"/>
        </a:accent4>
        <a:accent5>
          <a:srgbClr val="F39D1D"/>
        </a:accent5>
        <a:accent6>
          <a:srgbClr val="808080"/>
        </a:accent6>
        <a:hlink>
          <a:srgbClr val="595959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Cyan-Blu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9F0FF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rm Format - template - blue - wide" id="{CBAAA8DA-AFC5-4F8A-BF34-733F303E9EE7}" vid="{C83A2FBA-1D83-4DE4-A7E3-439E0B148B18}"/>
    </a:ext>
  </a:extLst>
</a:theme>
</file>

<file path=ppt/theme/theme3.xml><?xml version="1.0" encoding="utf-8"?>
<a:theme xmlns:a="http://schemas.openxmlformats.org/drawingml/2006/main" name="8_Firm Format - template_Contrast">
  <a:themeElements>
    <a:clrScheme name="BCP">
      <a:dk1>
        <a:srgbClr val="000000"/>
      </a:dk1>
      <a:lt1>
        <a:srgbClr val="FFFFFF"/>
      </a:lt1>
      <a:dk2>
        <a:srgbClr val="595959"/>
      </a:dk2>
      <a:lt2>
        <a:srgbClr val="FFFFFF"/>
      </a:lt2>
      <a:accent1>
        <a:srgbClr val="CCCCCC"/>
      </a:accent1>
      <a:accent2>
        <a:srgbClr val="808080"/>
      </a:accent2>
      <a:accent3>
        <a:srgbClr val="595959"/>
      </a:accent3>
      <a:accent4>
        <a:srgbClr val="004A8F"/>
      </a:accent4>
      <a:accent5>
        <a:srgbClr val="F39D1D"/>
      </a:accent5>
      <a:accent6>
        <a:srgbClr val="808080"/>
      </a:accent6>
      <a:hlink>
        <a:srgbClr val="595959"/>
      </a:hlink>
      <a:folHlink>
        <a:srgbClr val="333333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wrap="square" lIns="0" tIns="0" rIns="0" bIns="18288" anchor="t">
        <a:spAutoFit/>
      </a:bodyPr>
      <a:lstStyle>
        <a:defPPr algn="l">
          <a:defRPr sz="1300" b="1" baseline="0" noProof="0" dirty="0">
            <a:latin typeface="+mn-lt"/>
            <a:ea typeface="+mn-ea"/>
          </a:defRPr>
        </a:defPPr>
      </a:lst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CP">
        <a:dk1>
          <a:srgbClr val="000000"/>
        </a:dk1>
        <a:lt1>
          <a:srgbClr val="FFFFFF"/>
        </a:lt1>
        <a:dk2>
          <a:srgbClr val="595959"/>
        </a:dk2>
        <a:lt2>
          <a:srgbClr val="FFFFFF"/>
        </a:lt2>
        <a:accent1>
          <a:srgbClr val="CCCCCC"/>
        </a:accent1>
        <a:accent2>
          <a:srgbClr val="808080"/>
        </a:accent2>
        <a:accent3>
          <a:srgbClr val="595959"/>
        </a:accent3>
        <a:accent4>
          <a:srgbClr val="004A8F"/>
        </a:accent4>
        <a:accent5>
          <a:srgbClr val="F39D1D"/>
        </a:accent5>
        <a:accent6>
          <a:srgbClr val="808080"/>
        </a:accent6>
        <a:hlink>
          <a:srgbClr val="595959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Cyan-Blu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9F0FF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rm Format - template - blue - wide" id="{CBAAA8DA-AFC5-4F8A-BF34-733F303E9EE7}" vid="{C83A2FBA-1D83-4DE4-A7E3-439E0B148B18}"/>
    </a:ext>
  </a:extLst>
</a:theme>
</file>

<file path=ppt/theme/theme4.xml><?xml version="1.0" encoding="utf-8"?>
<a:theme xmlns:a="http://schemas.openxmlformats.org/drawingml/2006/main" name="9_Firm Format - template_Contrast">
  <a:themeElements>
    <a:clrScheme name="BCP">
      <a:dk1>
        <a:srgbClr val="000000"/>
      </a:dk1>
      <a:lt1>
        <a:srgbClr val="FFFFFF"/>
      </a:lt1>
      <a:dk2>
        <a:srgbClr val="595959"/>
      </a:dk2>
      <a:lt2>
        <a:srgbClr val="FFFFFF"/>
      </a:lt2>
      <a:accent1>
        <a:srgbClr val="CCCCCC"/>
      </a:accent1>
      <a:accent2>
        <a:srgbClr val="808080"/>
      </a:accent2>
      <a:accent3>
        <a:srgbClr val="595959"/>
      </a:accent3>
      <a:accent4>
        <a:srgbClr val="004A8F"/>
      </a:accent4>
      <a:accent5>
        <a:srgbClr val="F39D1D"/>
      </a:accent5>
      <a:accent6>
        <a:srgbClr val="808080"/>
      </a:accent6>
      <a:hlink>
        <a:srgbClr val="595959"/>
      </a:hlink>
      <a:folHlink>
        <a:srgbClr val="333333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wrap="square" lIns="0" tIns="0" rIns="0" bIns="18288" anchor="t">
        <a:spAutoFit/>
      </a:bodyPr>
      <a:lstStyle>
        <a:defPPr algn="l">
          <a:defRPr sz="1300" b="1" baseline="0" noProof="0" dirty="0">
            <a:latin typeface="+mn-lt"/>
            <a:ea typeface="+mn-ea"/>
          </a:defRPr>
        </a:defPPr>
      </a:lst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CP">
        <a:dk1>
          <a:srgbClr val="000000"/>
        </a:dk1>
        <a:lt1>
          <a:srgbClr val="FFFFFF"/>
        </a:lt1>
        <a:dk2>
          <a:srgbClr val="595959"/>
        </a:dk2>
        <a:lt2>
          <a:srgbClr val="FFFFFF"/>
        </a:lt2>
        <a:accent1>
          <a:srgbClr val="CCCCCC"/>
        </a:accent1>
        <a:accent2>
          <a:srgbClr val="808080"/>
        </a:accent2>
        <a:accent3>
          <a:srgbClr val="595959"/>
        </a:accent3>
        <a:accent4>
          <a:srgbClr val="004A8F"/>
        </a:accent4>
        <a:accent5>
          <a:srgbClr val="F39D1D"/>
        </a:accent5>
        <a:accent6>
          <a:srgbClr val="808080"/>
        </a:accent6>
        <a:hlink>
          <a:srgbClr val="595959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Cyan-Blu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9F0FF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rm Format - template - blue - wide" id="{CBAAA8DA-AFC5-4F8A-BF34-733F303E9EE7}" vid="{C83A2FBA-1D83-4DE4-A7E3-439E0B148B18}"/>
    </a:ext>
  </a:extLst>
</a:theme>
</file>

<file path=ppt/theme/theme5.xml><?xml version="1.0" encoding="utf-8"?>
<a:theme xmlns:a="http://schemas.openxmlformats.org/drawingml/2006/main" name="1_Firm Format - template_Blue">
  <a:themeElements>
    <a:clrScheme name="BCP">
      <a:dk1>
        <a:srgbClr val="000000"/>
      </a:dk1>
      <a:lt1>
        <a:srgbClr val="FFFFFF"/>
      </a:lt1>
      <a:dk2>
        <a:srgbClr val="595959"/>
      </a:dk2>
      <a:lt2>
        <a:srgbClr val="FFFFFF"/>
      </a:lt2>
      <a:accent1>
        <a:srgbClr val="CCCCCC"/>
      </a:accent1>
      <a:accent2>
        <a:srgbClr val="808080"/>
      </a:accent2>
      <a:accent3>
        <a:srgbClr val="595959"/>
      </a:accent3>
      <a:accent4>
        <a:srgbClr val="004A8F"/>
      </a:accent4>
      <a:accent5>
        <a:srgbClr val="F39D1D"/>
      </a:accent5>
      <a:accent6>
        <a:srgbClr val="808080"/>
      </a:accent6>
      <a:hlink>
        <a:srgbClr val="595959"/>
      </a:hlink>
      <a:folHlink>
        <a:srgbClr val="333333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CP">
        <a:dk1>
          <a:srgbClr val="000000"/>
        </a:dk1>
        <a:lt1>
          <a:srgbClr val="FFFFFF"/>
        </a:lt1>
        <a:dk2>
          <a:srgbClr val="595959"/>
        </a:dk2>
        <a:lt2>
          <a:srgbClr val="FFFFFF"/>
        </a:lt2>
        <a:accent1>
          <a:srgbClr val="CCCCCC"/>
        </a:accent1>
        <a:accent2>
          <a:srgbClr val="808080"/>
        </a:accent2>
        <a:accent3>
          <a:srgbClr val="595959"/>
        </a:accent3>
        <a:accent4>
          <a:srgbClr val="004A8F"/>
        </a:accent4>
        <a:accent5>
          <a:srgbClr val="F39D1D"/>
        </a:accent5>
        <a:accent6>
          <a:srgbClr val="808080"/>
        </a:accent6>
        <a:hlink>
          <a:srgbClr val="595959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Cyan-Blu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9F0FF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rm Format - template - blue - wide" id="{CBAAA8DA-AFC5-4F8A-BF34-733F303E9EE7}" vid="{C83A2FBA-1D83-4DE4-A7E3-439E0B148B18}"/>
    </a:ext>
  </a:extLst>
</a:theme>
</file>

<file path=ppt/theme/theme6.xml><?xml version="1.0" encoding="utf-8"?>
<a:theme xmlns:a="http://schemas.openxmlformats.org/drawingml/2006/main" name="2_Firm Format - template_Blue">
  <a:themeElements>
    <a:clrScheme name="BCP">
      <a:dk1>
        <a:srgbClr val="000000"/>
      </a:dk1>
      <a:lt1>
        <a:srgbClr val="FFFFFF"/>
      </a:lt1>
      <a:dk2>
        <a:srgbClr val="595959"/>
      </a:dk2>
      <a:lt2>
        <a:srgbClr val="FFFFFF"/>
      </a:lt2>
      <a:accent1>
        <a:srgbClr val="CCCCCC"/>
      </a:accent1>
      <a:accent2>
        <a:srgbClr val="808080"/>
      </a:accent2>
      <a:accent3>
        <a:srgbClr val="595959"/>
      </a:accent3>
      <a:accent4>
        <a:srgbClr val="004A8F"/>
      </a:accent4>
      <a:accent5>
        <a:srgbClr val="F39D1D"/>
      </a:accent5>
      <a:accent6>
        <a:srgbClr val="808080"/>
      </a:accent6>
      <a:hlink>
        <a:srgbClr val="595959"/>
      </a:hlink>
      <a:folHlink>
        <a:srgbClr val="333333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CP">
        <a:dk1>
          <a:srgbClr val="000000"/>
        </a:dk1>
        <a:lt1>
          <a:srgbClr val="FFFFFF"/>
        </a:lt1>
        <a:dk2>
          <a:srgbClr val="595959"/>
        </a:dk2>
        <a:lt2>
          <a:srgbClr val="FFFFFF"/>
        </a:lt2>
        <a:accent1>
          <a:srgbClr val="CCCCCC"/>
        </a:accent1>
        <a:accent2>
          <a:srgbClr val="808080"/>
        </a:accent2>
        <a:accent3>
          <a:srgbClr val="595959"/>
        </a:accent3>
        <a:accent4>
          <a:srgbClr val="004A8F"/>
        </a:accent4>
        <a:accent5>
          <a:srgbClr val="F39D1D"/>
        </a:accent5>
        <a:accent6>
          <a:srgbClr val="808080"/>
        </a:accent6>
        <a:hlink>
          <a:srgbClr val="595959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Cyan-Blu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9F0FF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rm Format - template - blue - wide" id="{CBAAA8DA-AFC5-4F8A-BF34-733F303E9EE7}" vid="{C83A2FBA-1D83-4DE4-A7E3-439E0B148B18}"/>
    </a:ext>
  </a:extLst>
</a:theme>
</file>

<file path=ppt/theme/theme7.xml><?xml version="1.0" encoding="utf-8"?>
<a:theme xmlns:a="http://schemas.openxmlformats.org/drawingml/2006/main" name="3_Firm Format - template_Contrast">
  <a:themeElements>
    <a:clrScheme name="BCP">
      <a:dk1>
        <a:srgbClr val="000000"/>
      </a:dk1>
      <a:lt1>
        <a:srgbClr val="FFFFFF"/>
      </a:lt1>
      <a:dk2>
        <a:srgbClr val="595959"/>
      </a:dk2>
      <a:lt2>
        <a:srgbClr val="FFFFFF"/>
      </a:lt2>
      <a:accent1>
        <a:srgbClr val="CCCCCC"/>
      </a:accent1>
      <a:accent2>
        <a:srgbClr val="808080"/>
      </a:accent2>
      <a:accent3>
        <a:srgbClr val="595959"/>
      </a:accent3>
      <a:accent4>
        <a:srgbClr val="004A8F"/>
      </a:accent4>
      <a:accent5>
        <a:srgbClr val="F39D1D"/>
      </a:accent5>
      <a:accent6>
        <a:srgbClr val="808080"/>
      </a:accent6>
      <a:hlink>
        <a:srgbClr val="595959"/>
      </a:hlink>
      <a:folHlink>
        <a:srgbClr val="333333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wrap="square" lIns="0" tIns="0" rIns="0" bIns="18288" anchor="t">
        <a:spAutoFit/>
      </a:bodyPr>
      <a:lstStyle>
        <a:defPPr algn="l">
          <a:defRPr sz="1300" b="1" baseline="0" noProof="0" dirty="0">
            <a:latin typeface="+mn-lt"/>
            <a:ea typeface="+mn-ea"/>
          </a:defRPr>
        </a:defPPr>
      </a:lst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CP">
        <a:dk1>
          <a:srgbClr val="000000"/>
        </a:dk1>
        <a:lt1>
          <a:srgbClr val="FFFFFF"/>
        </a:lt1>
        <a:dk2>
          <a:srgbClr val="595959"/>
        </a:dk2>
        <a:lt2>
          <a:srgbClr val="FFFFFF"/>
        </a:lt2>
        <a:accent1>
          <a:srgbClr val="CCCCCC"/>
        </a:accent1>
        <a:accent2>
          <a:srgbClr val="808080"/>
        </a:accent2>
        <a:accent3>
          <a:srgbClr val="595959"/>
        </a:accent3>
        <a:accent4>
          <a:srgbClr val="004A8F"/>
        </a:accent4>
        <a:accent5>
          <a:srgbClr val="F39D1D"/>
        </a:accent5>
        <a:accent6>
          <a:srgbClr val="808080"/>
        </a:accent6>
        <a:hlink>
          <a:srgbClr val="595959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Kinsey Cyan-Blue">
        <a:dk1>
          <a:srgbClr val="000000"/>
        </a:dk1>
        <a:lt1>
          <a:srgbClr val="FFFFFF"/>
        </a:lt1>
        <a:dk2>
          <a:srgbClr val="002960"/>
        </a:dk2>
        <a:lt2>
          <a:srgbClr val="FFFFFF"/>
        </a:lt2>
        <a:accent1>
          <a:srgbClr val="C9F0FF"/>
        </a:accent1>
        <a:accent2>
          <a:srgbClr val="00ADEF"/>
        </a:accent2>
        <a:accent3>
          <a:srgbClr val="0065BD"/>
        </a:accent3>
        <a:accent4>
          <a:srgbClr val="002960"/>
        </a:accent4>
        <a:accent5>
          <a:srgbClr val="F27F00"/>
        </a:accent5>
        <a:accent6>
          <a:srgbClr val="808080"/>
        </a:accent6>
        <a:hlink>
          <a:srgbClr val="006983"/>
        </a:hlink>
        <a:folHlink>
          <a:srgbClr val="33333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irm Format - template - blue - wide" id="{CBAAA8DA-AFC5-4F8A-BF34-733F303E9EE7}" vid="{C83A2FBA-1D83-4DE4-A7E3-439E0B148B18}"/>
    </a:ext>
  </a:extLst>
</a:theme>
</file>

<file path=ppt/theme/theme8.xml><?xml version="1.0" encoding="utf-8"?>
<a:theme xmlns:a="http://schemas.openxmlformats.org/drawingml/2006/main" name="6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10519 Reunión Harold.potx" id="{454B1A3B-199D-4B68-BEAB-5C2F5EA8303E}" vid="{E97536A6-00F0-4ABF-926D-A8DA4116E78D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bf61b66-c645-4210-a306-af4773d4c9c8">
      <UserInfo>
        <DisplayName>Freddy Murillo</DisplayName>
        <AccountId>27</AccountId>
        <AccountType/>
      </UserInfo>
      <UserInfo>
        <DisplayName>SharingLinks.6819fd98-4333-4c75-9bdd-d9be12373def.OrganizationEdit.019ceea5-f697-4e7c-8ef0-415eeb84da99</DisplayName>
        <AccountId>134</AccountId>
        <AccountType/>
      </UserInfo>
      <UserInfo>
        <DisplayName>Gabriela Ricse Caysahuana</DisplayName>
        <AccountId>135</AccountId>
        <AccountType/>
      </UserInfo>
    </SharedWithUsers>
    <TaxCatchAll xmlns="dbf61b66-c645-4210-a306-af4773d4c9c8" xsi:nil="true"/>
    <etiqueta xmlns="d57628d5-5326-42fd-a135-bb3c5fb41955" xsi:nil="true"/>
    <lcf76f155ced4ddcb4097134ff3c332f xmlns="d57628d5-5326-42fd-a135-bb3c5fb41955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74406CE3763D743BEEFAE8D149AB732" ma:contentTypeVersion="16" ma:contentTypeDescription="Crear nuevo documento." ma:contentTypeScope="" ma:versionID="d522b86722077b4ed7c599a575f3053b">
  <xsd:schema xmlns:xsd="http://www.w3.org/2001/XMLSchema" xmlns:xs="http://www.w3.org/2001/XMLSchema" xmlns:p="http://schemas.microsoft.com/office/2006/metadata/properties" xmlns:ns2="d57628d5-5326-42fd-a135-bb3c5fb41955" xmlns:ns3="dbf61b66-c645-4210-a306-af4773d4c9c8" targetNamespace="http://schemas.microsoft.com/office/2006/metadata/properties" ma:root="true" ma:fieldsID="ed33990c1401beb562575745613c51c0" ns2:_="" ns3:_="">
    <xsd:import namespace="d57628d5-5326-42fd-a135-bb3c5fb41955"/>
    <xsd:import namespace="dbf61b66-c645-4210-a306-af4773d4c9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etique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7628d5-5326-42fd-a135-bb3c5fb419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Etiquetas de imagen" ma:readOnly="false" ma:fieldId="{5cf76f15-5ced-4ddc-b409-7134ff3c332f}" ma:taxonomyMulti="true" ma:sspId="99a4d325-e744-4b40-a3b6-bd808253bd2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etiqueta" ma:index="23" nillable="true" ma:displayName="etiqueta" ma:internalName="etiqueta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f61b66-c645-4210-a306-af4773d4c9c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dfba440-15a8-43b0-8338-229eed1b366f}" ma:internalName="TaxCatchAll" ma:showField="CatchAllData" ma:web="dbf61b66-c645-4210-a306-af4773d4c9c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A782EA-A035-46F4-8D08-7DD930F956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52CCAA3-EF8B-45BD-81B7-C6C9E010A585}">
  <ds:schemaRefs>
    <ds:schemaRef ds:uri="d57628d5-5326-42fd-a135-bb3c5fb41955"/>
    <ds:schemaRef ds:uri="dbf61b66-c645-4210-a306-af4773d4c9c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C0451E6-5CA0-42CB-A42D-FCED1C7AD442}">
  <ds:schemaRefs>
    <ds:schemaRef ds:uri="d57628d5-5326-42fd-a135-bb3c5fb41955"/>
    <ds:schemaRef ds:uri="dbf61b66-c645-4210-a306-af4773d4c9c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c15ead3b-a842-409e-8059-3e3468c48585}" enabled="1" method="Standard" siteId="{5d93ebcc-f769-4380-8b7e-289fc972da1b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18875</TotalTime>
  <Words>210</Words>
  <Application>Microsoft Office PowerPoint</Application>
  <PresentationFormat>Panorámica</PresentationFormat>
  <Paragraphs>55</Paragraphs>
  <Slides>7</Slides>
  <Notes>3</Notes>
  <HiddenSlides>0</HiddenSlides>
  <MMClips>0</MMClips>
  <ScaleCrop>false</ScaleCrop>
  <HeadingPairs>
    <vt:vector size="8" baseType="variant">
      <vt:variant>
        <vt:lpstr>Fuentes usadas</vt:lpstr>
      </vt:variant>
      <vt:variant>
        <vt:i4>12</vt:i4>
      </vt:variant>
      <vt:variant>
        <vt:lpstr>Tema</vt:lpstr>
      </vt:variant>
      <vt:variant>
        <vt:i4>8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28" baseType="lpstr">
      <vt:lpstr>Arial</vt:lpstr>
      <vt:lpstr>Arial Narrow</vt:lpstr>
      <vt:lpstr>Calibri</vt:lpstr>
      <vt:lpstr>Eras Bold ITC</vt:lpstr>
      <vt:lpstr>Flexo</vt:lpstr>
      <vt:lpstr>Flexo Light</vt:lpstr>
      <vt:lpstr>Flexo Medium</vt:lpstr>
      <vt:lpstr>Georgia</vt:lpstr>
      <vt:lpstr>Tahoma</vt:lpstr>
      <vt:lpstr>Theinhardt Pan Light</vt:lpstr>
      <vt:lpstr>Trebuchet MS</vt:lpstr>
      <vt:lpstr>Wingdings</vt:lpstr>
      <vt:lpstr>Firm Format - template_Contrast</vt:lpstr>
      <vt:lpstr>7_Firm Format - template_Contrast</vt:lpstr>
      <vt:lpstr>8_Firm Format - template_Contrast</vt:lpstr>
      <vt:lpstr>9_Firm Format - template_Contrast</vt:lpstr>
      <vt:lpstr>1_Firm Format - template_Blue</vt:lpstr>
      <vt:lpstr>2_Firm Format - template_Blue</vt:lpstr>
      <vt:lpstr>3_Firm Format - template_Contrast</vt:lpstr>
      <vt:lpstr>6_Tema de Office</vt:lpstr>
      <vt:lpstr>Diapositiva de think-cell</vt:lpstr>
      <vt:lpstr>Presentación de PowerPoint</vt:lpstr>
      <vt:lpstr>Iniciativa: [Nombre de iniciativa]</vt:lpstr>
      <vt:lpstr>Diseño de estrategia de datos</vt:lpstr>
      <vt:lpstr>Arquitectura AS IS – [Iniciativa o Nombre de Proyecto]</vt:lpstr>
      <vt:lpstr>Arquitectura TO BE – [Nombre de Iniciativa o Proyecto]</vt:lpstr>
      <vt:lpstr>Arquitectura Transitoria – [Nombre de Iniciativa o Proyecto]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Pricing To-Be Plannification Phase</dc:title>
  <dc:creator>Diego Castillo</dc:creator>
  <cp:lastModifiedBy>Jose López - EMP.PROV. - INDRA</cp:lastModifiedBy>
  <cp:revision>89</cp:revision>
  <dcterms:created xsi:type="dcterms:W3CDTF">2020-11-03T19:16:07Z</dcterms:created>
  <dcterms:modified xsi:type="dcterms:W3CDTF">2025-06-24T15:13:59Z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0x010100774406CE3763D743BEEFAE8D149AB732</vt:lpwstr>
  </property>
  <property fmtid="{D5CDD505-2E9C-101B-9397-08002B2CF9AE}" pid="3" name="MediaServiceImageTags">
    <vt:lpwstr/>
  </property>
  <property fmtid="{D5CDD505-2E9C-101B-9397-08002B2CF9AE}" pid="4" name="MSIP_Label_c15ead3b-a842-409e-8059-3e3468c48585_Enabled">
    <vt:lpwstr>true</vt:lpwstr>
  </property>
  <property fmtid="{D5CDD505-2E9C-101B-9397-08002B2CF9AE}" pid="5" name="MSIP_Label_c15ead3b-a842-409e-8059-3e3468c48585_SetDate">
    <vt:lpwstr>2023-11-28T15:31:19Z</vt:lpwstr>
  </property>
  <property fmtid="{D5CDD505-2E9C-101B-9397-08002B2CF9AE}" pid="6" name="MSIP_Label_c15ead3b-a842-409e-8059-3e3468c48585_Method">
    <vt:lpwstr>Standard</vt:lpwstr>
  </property>
  <property fmtid="{D5CDD505-2E9C-101B-9397-08002B2CF9AE}" pid="7" name="MSIP_Label_c15ead3b-a842-409e-8059-3e3468c48585_Name">
    <vt:lpwstr>Interna BCP</vt:lpwstr>
  </property>
  <property fmtid="{D5CDD505-2E9C-101B-9397-08002B2CF9AE}" pid="8" name="MSIP_Label_c15ead3b-a842-409e-8059-3e3468c48585_SiteId">
    <vt:lpwstr>5d93ebcc-f769-4380-8b7e-289fc972da1b</vt:lpwstr>
  </property>
  <property fmtid="{D5CDD505-2E9C-101B-9397-08002B2CF9AE}" pid="9" name="MSIP_Label_c15ead3b-a842-409e-8059-3e3468c48585_ActionId">
    <vt:lpwstr>ce199a69-1481-496f-abc9-94175a8f801f</vt:lpwstr>
  </property>
  <property fmtid="{D5CDD505-2E9C-101B-9397-08002B2CF9AE}" pid="10" name="MSIP_Label_c15ead3b-a842-409e-8059-3e3468c48585_ContentBits">
    <vt:lpwstr>2</vt:lpwstr>
  </property>
  <property fmtid="{D5CDD505-2E9C-101B-9397-08002B2CF9AE}" pid="11" name="ClassificationContentMarkingFooterLocations">
    <vt:lpwstr>Firm Format - template_Contrast:4\7_Firm Format - template_Contrast:4\8_Firm Format - template_Contrast:4\9_Firm Format - template_Contrast:4\1_Firm Format - template_Blue:5\2_Firm Format - template_Blue:5\3_Firm Format - template_Contrast:4\6_Tema de Office:7</vt:lpwstr>
  </property>
  <property fmtid="{D5CDD505-2E9C-101B-9397-08002B2CF9AE}" pid="12" name="ClassificationContentMarkingFooterText">
    <vt:lpwstr>Datos elaborados por BCP para uso Interno</vt:lpwstr>
  </property>
</Properties>
</file>